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sldIdLst>
    <p:sldId id="349" r:id="rId2"/>
    <p:sldId id="355" r:id="rId3"/>
    <p:sldId id="356" r:id="rId4"/>
    <p:sldId id="354" r:id="rId5"/>
    <p:sldId id="351" r:id="rId6"/>
    <p:sldId id="352" r:id="rId7"/>
    <p:sldId id="334" r:id="rId8"/>
    <p:sldId id="347" r:id="rId9"/>
    <p:sldId id="259" r:id="rId10"/>
  </p:sldIdLst>
  <p:sldSz cx="21945600" cy="12344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303"/>
    <a:srgbClr val="454545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73" autoAdjust="0"/>
  </p:normalViewPr>
  <p:slideViewPr>
    <p:cSldViewPr snapToGrid="0">
      <p:cViewPr>
        <p:scale>
          <a:sx n="25" d="100"/>
          <a:sy n="25" d="100"/>
        </p:scale>
        <p:origin x="780" y="45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4828-4A76-F1F9-91C6-985058696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2020253"/>
            <a:ext cx="16459200" cy="4297680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89149-68BC-E575-E472-CA36A2C14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6483668"/>
            <a:ext cx="16459200" cy="2980372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42EA-C526-10D7-8DDF-F29E5DA1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9DFEE-DEE1-1C0B-C48B-4B03AE80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06E3E-940D-8164-ABA4-82C58B02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3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43BD-4FE5-9594-21FA-D238C501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C1997-F120-009A-06A3-F2189C151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E6B1D-52C4-3115-E5F2-C57499E5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DF2F2-19BC-EA59-CA07-FB96E306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C5B1D-9C51-6274-9184-EECD9B55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50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32284-A403-9BEF-67ED-23E02F090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704820" y="657225"/>
            <a:ext cx="4732020" cy="1046130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6CD0A-483A-48FB-49F8-D3827094A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08760" y="657225"/>
            <a:ext cx="13921740" cy="10461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70EF4-5518-44D1-CDDF-859800B5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6D87A-B2FB-9D81-1676-E72C4F26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73E66-CED5-A118-3E25-59D965FC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B55E-3F16-9983-3484-495F8D17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B717F-4151-CD50-596D-1C6F92C8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42B35-FF0C-312C-B7C8-37CF6D79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77B58-A8FF-2C0B-7629-C48F1FCF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75F01-064E-3521-6AE5-6A77141C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5FDB-B1DD-5A8D-6B91-C74305A1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330" y="3077529"/>
            <a:ext cx="18928080" cy="5134927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C963-5205-E88E-2A11-E38067EC6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330" y="8261034"/>
            <a:ext cx="18928080" cy="2700337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82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A3FCE-9DBE-DEAE-A541-97237DF2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959C1-0EA6-6F9A-C304-CDB1B108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099A7-809C-A6F2-CFB7-F1173DC8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7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9B7B-3615-11C0-3EA2-D90FADF9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262D3-382F-116F-EF32-D7AE43DAD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760" y="3286125"/>
            <a:ext cx="9326880" cy="7832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EF30-0A3D-BF50-6E6E-0E958B9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09960" y="3286125"/>
            <a:ext cx="9326880" cy="7832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103CC-3DCC-3100-8FD8-3ED5913F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FD91C-EB31-060B-0B46-1CBE54DC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FCC96-3357-464F-D5F6-9F2C9F4D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9A30-8414-D886-31A8-8E522BF0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618" y="657226"/>
            <a:ext cx="18928080" cy="2386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E1A8-6D72-DBE7-6A2B-67CE5904E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1619" y="3026093"/>
            <a:ext cx="9284017" cy="1483042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8209-7426-A3C5-ADFD-BB1DAC0E7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1619" y="4509135"/>
            <a:ext cx="9284017" cy="6632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F9D71-37FF-F65C-3F28-652A23C12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109960" y="3026093"/>
            <a:ext cx="9329738" cy="1483042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CCD6C-F0E5-FB34-56BF-B79DD828A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109960" y="4509135"/>
            <a:ext cx="9329738" cy="6632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EC825-9B2B-27A4-CEFD-5499B435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40DD1-043F-6D95-5EA4-B0A045D0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853B7-657A-93B3-431A-F33942B5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8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658F-9014-8969-68CA-E772592E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CD6E9-3366-CAED-827E-D76BBD44D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4B1E7-E5C4-8C80-EC90-2001F0E7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82AE3-5F70-DF23-531B-C502277C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5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9EEAC-7939-A0CF-5783-E3B7125F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802D6-BE34-C6D4-7F9E-B7FBDF98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0ED13-E1B4-1AD9-BD27-E46477E9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3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4A51-D363-B3C1-597E-686B625C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619" y="822960"/>
            <a:ext cx="7078027" cy="288036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9E52-2574-5167-82F6-1DD086923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738" y="1777366"/>
            <a:ext cx="11109960" cy="8772525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06C2A-A8CC-0A0A-BE48-34341B247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1619" y="3703320"/>
            <a:ext cx="7078027" cy="6860858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7E3BC-09DC-E5EB-6165-E2DF2545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D5EE7-5C05-1755-3EEF-B34D4BD56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A0A51-2B51-7899-378A-903D7AC6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1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4288-80EB-85F5-C5F4-DBE9E1B5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619" y="822960"/>
            <a:ext cx="7078027" cy="288036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84E25-60CB-6FC5-47A7-70448B74F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329738" y="1777366"/>
            <a:ext cx="11109960" cy="8772525"/>
          </a:xfrm>
        </p:spPr>
        <p:txBody>
          <a:bodyPr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3A17E-6ECF-5C32-E8AF-62545CE09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1619" y="3703320"/>
            <a:ext cx="7078027" cy="6860858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9D310-5746-2EFC-4FBD-5348C0E2D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2467A-0BD8-05E9-FF7A-08E14C67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58E6D-C4E8-2FA3-A932-8A67F58D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5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2B61F2-051C-2F74-A06D-438B6C15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657226"/>
            <a:ext cx="18928080" cy="2386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A1C70-67B4-D010-2FBB-C1BFB8E21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760" y="3286125"/>
            <a:ext cx="18928080" cy="783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A8CB-FBB1-B5E0-AF64-1D16ADC9B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08760" y="11441431"/>
            <a:ext cx="4937760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B0AE95-05E9-48CF-90CA-FF5467931F15}" type="datetimeFigureOut">
              <a:rPr lang="en-US" smtClean="0"/>
              <a:t>06-Sep-24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6E0F4-04EA-341F-5D94-7D2DE09B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69480" y="11441431"/>
            <a:ext cx="7406640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2BB7B-6B93-AC84-EC66-2F145D664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499080" y="11441431"/>
            <a:ext cx="4937760" cy="657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0AE47-3984-49F0-87A3-A440D8896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1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gif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6.gif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6.gif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gif"/><Relationship Id="rId11" Type="http://schemas.openxmlformats.org/officeDocument/2006/relationships/image" Target="../media/image1.png"/><Relationship Id="rId5" Type="http://schemas.openxmlformats.org/officeDocument/2006/relationships/image" Target="../media/image6.gif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4BBE8BC-F4D4-5326-71EC-F5E5482BF5CB}"/>
              </a:ext>
            </a:extLst>
          </p:cNvPr>
          <p:cNvSpPr txBox="1"/>
          <p:nvPr/>
        </p:nvSpPr>
        <p:spPr>
          <a:xfrm>
            <a:off x="1103543" y="3432988"/>
            <a:ext cx="19738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0" b="1" dirty="0">
                <a:solidFill>
                  <a:srgbClr val="FFFF00"/>
                </a:solidFill>
                <a:latin typeface="Bahnschrift" panose="020B0502040204020203" pitchFamily="34" charset="0"/>
              </a:rPr>
              <a:t>melab BD</a:t>
            </a:r>
          </a:p>
        </p:txBody>
      </p:sp>
      <p:pic>
        <p:nvPicPr>
          <p:cNvPr id="4" name="Picture 3" descr="A red circle with white text and green dots&#10;&#10;Description automatically generated">
            <a:extLst>
              <a:ext uri="{FF2B5EF4-FFF2-40B4-BE49-F238E27FC236}">
                <a16:creationId xmlns:a16="http://schemas.microsoft.com/office/drawing/2014/main" id="{4EF52168-3490-A841-BF1C-935F580D9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22" y="2909912"/>
            <a:ext cx="6587039" cy="6587033"/>
          </a:xfrm>
          <a:prstGeom prst="rect">
            <a:avLst/>
          </a:prstGeom>
        </p:spPr>
      </p:pic>
      <p:pic>
        <p:nvPicPr>
          <p:cNvPr id="5" name="Picture 4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E9ADFDFE-827F-158F-456E-5C62EC3F2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/>
          <a:stretch/>
        </p:blipFill>
        <p:spPr>
          <a:xfrm>
            <a:off x="7351753" y="1740989"/>
            <a:ext cx="8167016" cy="9052750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49DD17-E8C3-5D55-2E73-BAA381580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23" y="-836181"/>
            <a:ext cx="14162219" cy="1407054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5F52528-1969-FDEE-6DFD-1C46BEE884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53750" t="-253750" r="-253750" b="-253750"/>
          <a:stretch>
            <a:fillRect/>
          </a:stretch>
        </p:blipFill>
        <p:spPr>
          <a:xfrm>
            <a:off x="18094147" y="8492947"/>
            <a:ext cx="3703320" cy="370332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537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50" presetClass="exit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38" presetClass="exit" presetSubtype="0" ac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1" grpId="0"/>
      <p:bldP spid="11" grpId="1"/>
      <p:bldP spid="1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4BBE8BC-F4D4-5326-71EC-F5E5482BF5CB}"/>
              </a:ext>
            </a:extLst>
          </p:cNvPr>
          <p:cNvSpPr txBox="1"/>
          <p:nvPr/>
        </p:nvSpPr>
        <p:spPr>
          <a:xfrm>
            <a:off x="1103543" y="3432988"/>
            <a:ext cx="19738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0" b="1" dirty="0">
                <a:solidFill>
                  <a:srgbClr val="FFFF00"/>
                </a:solidFill>
                <a:latin typeface="Bahnschrift" panose="020B0502040204020203" pitchFamily="34" charset="0"/>
              </a:rPr>
              <a:t>me</a:t>
            </a:r>
            <a:r>
              <a:rPr lang="en-US" sz="35000" b="1" dirty="0">
                <a:latin typeface="Bahnschrift" panose="020B0502040204020203" pitchFamily="34" charset="0"/>
              </a:rPr>
              <a:t>lab</a:t>
            </a:r>
            <a:r>
              <a:rPr lang="en-US" sz="35000" b="1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35000" b="1" dirty="0">
                <a:latin typeface="Bahnschrift" panose="020B0502040204020203" pitchFamily="34" charset="0"/>
              </a:rPr>
              <a:t>BD</a:t>
            </a:r>
          </a:p>
        </p:txBody>
      </p:sp>
      <p:pic>
        <p:nvPicPr>
          <p:cNvPr id="2" name="Picture 1" descr="A red circle with green circle on black background&#10;&#10;Description automatically generated">
            <a:extLst>
              <a:ext uri="{FF2B5EF4-FFF2-40B4-BE49-F238E27FC236}">
                <a16:creationId xmlns:a16="http://schemas.microsoft.com/office/drawing/2014/main" id="{E30B02F2-CAD2-F34E-E35D-4258CEC8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588991"/>
            <a:ext cx="11073877" cy="11166415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961AC-49EA-CCC4-1835-E272CDEE6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23" y="-836181"/>
            <a:ext cx="14162219" cy="140705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996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2961AC-49EA-CCC4-1835-E272CDEE6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23" y="-836181"/>
            <a:ext cx="14162219" cy="1407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BE8BC-F4D4-5326-71EC-F5E5482BF5CB}"/>
              </a:ext>
            </a:extLst>
          </p:cNvPr>
          <p:cNvSpPr txBox="1"/>
          <p:nvPr/>
        </p:nvSpPr>
        <p:spPr>
          <a:xfrm>
            <a:off x="1103543" y="3432988"/>
            <a:ext cx="19738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0" b="1" dirty="0">
                <a:solidFill>
                  <a:srgbClr val="FFFF00"/>
                </a:solidFill>
                <a:latin typeface="Bahnschrift" panose="020B0502040204020203" pitchFamily="34" charset="0"/>
              </a:rPr>
              <a:t>me</a:t>
            </a:r>
            <a:r>
              <a:rPr lang="en-US" sz="35000" b="1" dirty="0">
                <a:latin typeface="Bahnschrift" panose="020B0502040204020203" pitchFamily="34" charset="0"/>
              </a:rPr>
              <a:t>lab</a:t>
            </a:r>
            <a:r>
              <a:rPr lang="en-US" sz="35000" b="1" dirty="0">
                <a:solidFill>
                  <a:srgbClr val="FFFF00"/>
                </a:solidFill>
                <a:latin typeface="Bahnschrift" panose="020B0502040204020203" pitchFamily="34" charset="0"/>
              </a:rPr>
              <a:t> </a:t>
            </a:r>
            <a:r>
              <a:rPr lang="en-US" sz="35000" b="1" dirty="0">
                <a:latin typeface="Bahnschrift" panose="020B0502040204020203" pitchFamily="34" charset="0"/>
              </a:rPr>
              <a:t>BD</a:t>
            </a:r>
          </a:p>
        </p:txBody>
      </p:sp>
      <p:pic>
        <p:nvPicPr>
          <p:cNvPr id="2" name="Picture 1" descr="A red circle with green circle on black background&#10;&#10;Description automatically generated">
            <a:extLst>
              <a:ext uri="{FF2B5EF4-FFF2-40B4-BE49-F238E27FC236}">
                <a16:creationId xmlns:a16="http://schemas.microsoft.com/office/drawing/2014/main" id="{E30B02F2-CAD2-F34E-E35D-4258CEC86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588991"/>
            <a:ext cx="11073877" cy="11166415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909DEA-48E8-6F4C-0E2F-E675F6F82E24}"/>
              </a:ext>
            </a:extLst>
          </p:cNvPr>
          <p:cNvSpPr txBox="1"/>
          <p:nvPr/>
        </p:nvSpPr>
        <p:spPr>
          <a:xfrm>
            <a:off x="1103543" y="3471088"/>
            <a:ext cx="19738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melab BD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88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4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5F52528-1969-FDEE-6DFD-1C46BEE884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53750" t="-253750" r="-253750" b="-253750"/>
          <a:stretch>
            <a:fillRect/>
          </a:stretch>
        </p:blipFill>
        <p:spPr>
          <a:xfrm>
            <a:off x="18094147" y="8492947"/>
            <a:ext cx="3703320" cy="3703320"/>
          </a:xfrm>
          <a:prstGeom prst="ellipse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B522242-84EF-4B04-8B44-EF3F9BAC47EE}"/>
              </a:ext>
            </a:extLst>
          </p:cNvPr>
          <p:cNvGrpSpPr/>
          <p:nvPr/>
        </p:nvGrpSpPr>
        <p:grpSpPr>
          <a:xfrm>
            <a:off x="2885893" y="-1338339"/>
            <a:ext cx="21377453" cy="15021078"/>
            <a:chOff x="2885893" y="-1338339"/>
            <a:chExt cx="21377453" cy="150210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BBE8BC-F4D4-5326-71EC-F5E5482BF5CB}"/>
                </a:ext>
              </a:extLst>
            </p:cNvPr>
            <p:cNvSpPr txBox="1"/>
            <p:nvPr/>
          </p:nvSpPr>
          <p:spPr>
            <a:xfrm>
              <a:off x="2885893" y="3432988"/>
              <a:ext cx="19738514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0" b="1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me</a:t>
              </a:r>
              <a:r>
                <a:rPr lang="en-US" sz="35000" b="1" dirty="0">
                  <a:latin typeface="Bahnschrift" panose="020B0502040204020203" pitchFamily="34" charset="0"/>
                </a:rPr>
                <a:t>lab BD</a:t>
              </a:r>
            </a:p>
          </p:txBody>
        </p:sp>
        <p:pic>
          <p:nvPicPr>
            <p:cNvPr id="3" name="Picture 2" descr="A red circle with green circle on black background&#10;&#10;Description automatically generated">
              <a:extLst>
                <a:ext uri="{FF2B5EF4-FFF2-40B4-BE49-F238E27FC236}">
                  <a16:creationId xmlns:a16="http://schemas.microsoft.com/office/drawing/2014/main" id="{1FCB1802-91AD-53A5-DD90-CC799F4C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268" y="-1338339"/>
              <a:ext cx="15021078" cy="15021078"/>
            </a:xfrm>
            <a:prstGeom prst="rect">
              <a:avLst/>
            </a:prstGeom>
            <a:effectLst>
              <a:softEdge rad="1270000"/>
            </a:effectLst>
          </p:spPr>
        </p:pic>
      </p:grpSp>
      <p:pic>
        <p:nvPicPr>
          <p:cNvPr id="6" name="Picture 5" descr="A red circle with white text and green dots&#10;&#10;Description automatically generated">
            <a:extLst>
              <a:ext uri="{FF2B5EF4-FFF2-40B4-BE49-F238E27FC236}">
                <a16:creationId xmlns:a16="http://schemas.microsoft.com/office/drawing/2014/main" id="{1AD5BAB3-723E-CBB7-9333-A9ECC9FDB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522" y="2909912"/>
            <a:ext cx="6587039" cy="6587033"/>
          </a:xfrm>
          <a:prstGeom prst="rect">
            <a:avLst/>
          </a:prstGeom>
        </p:spPr>
      </p:pic>
      <p:pic>
        <p:nvPicPr>
          <p:cNvPr id="7" name="Picture 6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95CF6726-474D-0218-853D-F563EC218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/>
          <a:stretch/>
        </p:blipFill>
        <p:spPr>
          <a:xfrm>
            <a:off x="7351753" y="1740989"/>
            <a:ext cx="8167016" cy="9052750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B32A8-8FE8-FCDB-0CD4-AC988C50AE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23" y="-836181"/>
            <a:ext cx="14162219" cy="140705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371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75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50" presetClass="exit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grid with lines&#10;&#10;Description automatically generated">
            <a:extLst>
              <a:ext uri="{FF2B5EF4-FFF2-40B4-BE49-F238E27FC236}">
                <a16:creationId xmlns:a16="http://schemas.microsoft.com/office/drawing/2014/main" id="{2BAEAEE9-480E-1A77-27B1-F73912FA0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6614">
            <a:off x="-1569063" y="-3645318"/>
            <a:ext cx="25302564" cy="18633555"/>
          </a:xfrm>
          <a:prstGeom prst="rect">
            <a:avLst/>
          </a:prstGeom>
          <a:effectLst>
            <a:softEdge rad="876300"/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B766436-16F7-A7AA-E7D1-F89ACEC27747}"/>
              </a:ext>
            </a:extLst>
          </p:cNvPr>
          <p:cNvGrpSpPr/>
          <p:nvPr/>
        </p:nvGrpSpPr>
        <p:grpSpPr>
          <a:xfrm>
            <a:off x="1114477" y="2564280"/>
            <a:ext cx="6556324" cy="6513885"/>
            <a:chOff x="1114477" y="2564280"/>
            <a:chExt cx="6556324" cy="6513885"/>
          </a:xfrm>
        </p:grpSpPr>
        <p:pic>
          <p:nvPicPr>
            <p:cNvPr id="13" name="Picture 12" descr="A red circle with white text and green dots&#10;&#10;Description automatically generated">
              <a:extLst>
                <a:ext uri="{FF2B5EF4-FFF2-40B4-BE49-F238E27FC236}">
                  <a16:creationId xmlns:a16="http://schemas.microsoft.com/office/drawing/2014/main" id="{FB96826B-17F5-56B4-6047-916DBFA0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162" y="4273614"/>
              <a:ext cx="3049435" cy="3049432"/>
            </a:xfrm>
            <a:prstGeom prst="rect">
              <a:avLst/>
            </a:prstGeom>
          </p:spPr>
        </p:pic>
        <p:pic>
          <p:nvPicPr>
            <p:cNvPr id="14" name="Picture 13" descr="A black circle with a black background&#10;&#10;Description automatically generated">
              <a:extLst>
                <a:ext uri="{FF2B5EF4-FFF2-40B4-BE49-F238E27FC236}">
                  <a16:creationId xmlns:a16="http://schemas.microsoft.com/office/drawing/2014/main" id="{E8D413B8-A696-9FB2-3BBC-26AC5D16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4"/>
            <a:stretch/>
          </p:blipFill>
          <p:spPr>
            <a:xfrm>
              <a:off x="2704100" y="3726628"/>
              <a:ext cx="3814915" cy="4228651"/>
            </a:xfrm>
            <a:custGeom>
              <a:avLst/>
              <a:gdLst/>
              <a:ahLst/>
              <a:cxnLst/>
              <a:rect l="l" t="t" r="r" b="b"/>
              <a:pathLst>
                <a:path w="6187012" h="6857998">
                  <a:moveTo>
                    <a:pt x="5434855" y="6118149"/>
                  </a:moveTo>
                  <a:cubicBezTo>
                    <a:pt x="5441404" y="6124102"/>
                    <a:pt x="5449025" y="6129341"/>
                    <a:pt x="5456075" y="6133723"/>
                  </a:cubicBezTo>
                  <a:cubicBezTo>
                    <a:pt x="5463218" y="6138152"/>
                    <a:pt x="5468564" y="6143474"/>
                    <a:pt x="5472234" y="6149380"/>
                  </a:cubicBezTo>
                  <a:lnTo>
                    <a:pt x="5477710" y="6166562"/>
                  </a:lnTo>
                  <a:lnTo>
                    <a:pt x="5472234" y="6149379"/>
                  </a:lnTo>
                  <a:cubicBezTo>
                    <a:pt x="5468564" y="6143474"/>
                    <a:pt x="5463218" y="6138152"/>
                    <a:pt x="5456075" y="6133722"/>
                  </a:cubicBezTo>
                  <a:cubicBezTo>
                    <a:pt x="5449025" y="6129341"/>
                    <a:pt x="5441404" y="6124102"/>
                    <a:pt x="5434855" y="6118149"/>
                  </a:cubicBezTo>
                  <a:close/>
                  <a:moveTo>
                    <a:pt x="5343013" y="4941372"/>
                  </a:moveTo>
                  <a:lnTo>
                    <a:pt x="5346342" y="4950869"/>
                  </a:lnTo>
                  <a:lnTo>
                    <a:pt x="5356027" y="4991382"/>
                  </a:lnTo>
                  <a:lnTo>
                    <a:pt x="5346342" y="4950868"/>
                  </a:lnTo>
                  <a:close/>
                  <a:moveTo>
                    <a:pt x="5346951" y="4749807"/>
                  </a:moveTo>
                  <a:cubicBezTo>
                    <a:pt x="5334815" y="4762826"/>
                    <a:pt x="5333958" y="4781365"/>
                    <a:pt x="5332244" y="4799797"/>
                  </a:cubicBezTo>
                  <a:cubicBezTo>
                    <a:pt x="5333958" y="4781365"/>
                    <a:pt x="5334815" y="4762827"/>
                    <a:pt x="5346951" y="4749807"/>
                  </a:cubicBezTo>
                  <a:close/>
                  <a:moveTo>
                    <a:pt x="5364750" y="4543185"/>
                  </a:moveTo>
                  <a:cubicBezTo>
                    <a:pt x="5365727" y="4548281"/>
                    <a:pt x="5367775" y="4553662"/>
                    <a:pt x="5370156" y="4557092"/>
                  </a:cubicBezTo>
                  <a:cubicBezTo>
                    <a:pt x="5381776" y="4573618"/>
                    <a:pt x="5390563" y="4588275"/>
                    <a:pt x="5396519" y="4602021"/>
                  </a:cubicBezTo>
                  <a:cubicBezTo>
                    <a:pt x="5390563" y="4588275"/>
                    <a:pt x="5381776" y="4573618"/>
                    <a:pt x="5370156" y="4557091"/>
                  </a:cubicBezTo>
                  <a:close/>
                  <a:moveTo>
                    <a:pt x="5830968" y="2819253"/>
                  </a:moveTo>
                  <a:lnTo>
                    <a:pt x="5842611" y="2827484"/>
                  </a:lnTo>
                  <a:lnTo>
                    <a:pt x="5842613" y="2827486"/>
                  </a:lnTo>
                  <a:lnTo>
                    <a:pt x="5871116" y="2861156"/>
                  </a:lnTo>
                  <a:lnTo>
                    <a:pt x="5861462" y="2842392"/>
                  </a:lnTo>
                  <a:lnTo>
                    <a:pt x="5842613" y="2827486"/>
                  </a:lnTo>
                  <a:lnTo>
                    <a:pt x="5842611" y="2827483"/>
                  </a:lnTo>
                  <a:close/>
                  <a:moveTo>
                    <a:pt x="5761313" y="1974015"/>
                  </a:moveTo>
                  <a:lnTo>
                    <a:pt x="5754799" y="1999763"/>
                  </a:lnTo>
                  <a:cubicBezTo>
                    <a:pt x="5750990" y="2008056"/>
                    <a:pt x="5745310" y="2016020"/>
                    <a:pt x="5737071" y="2023547"/>
                  </a:cubicBezTo>
                  <a:cubicBezTo>
                    <a:pt x="5753550" y="2008497"/>
                    <a:pt x="5759789" y="1991685"/>
                    <a:pt x="5761313" y="1974015"/>
                  </a:cubicBezTo>
                  <a:close/>
                  <a:moveTo>
                    <a:pt x="5744119" y="1768838"/>
                  </a:moveTo>
                  <a:cubicBezTo>
                    <a:pt x="5739738" y="1774411"/>
                    <a:pt x="5736975" y="1779948"/>
                    <a:pt x="5735518" y="1785412"/>
                  </a:cubicBezTo>
                  <a:lnTo>
                    <a:pt x="5734738" y="1801558"/>
                  </a:lnTo>
                  <a:cubicBezTo>
                    <a:pt x="5733070" y="1790986"/>
                    <a:pt x="5735356" y="1779981"/>
                    <a:pt x="5744119" y="1768838"/>
                  </a:cubicBezTo>
                  <a:close/>
                  <a:moveTo>
                    <a:pt x="5853708" y="520953"/>
                  </a:moveTo>
                  <a:lnTo>
                    <a:pt x="5846981" y="549926"/>
                  </a:lnTo>
                  <a:lnTo>
                    <a:pt x="5840726" y="566616"/>
                  </a:lnTo>
                  <a:lnTo>
                    <a:pt x="5834776" y="581804"/>
                  </a:lnTo>
                  <a:lnTo>
                    <a:pt x="5834358" y="583595"/>
                  </a:lnTo>
                  <a:lnTo>
                    <a:pt x="5832183" y="589388"/>
                  </a:lnTo>
                  <a:cubicBezTo>
                    <a:pt x="5829783" y="597005"/>
                    <a:pt x="5828025" y="604728"/>
                    <a:pt x="5827560" y="612658"/>
                  </a:cubicBezTo>
                  <a:lnTo>
                    <a:pt x="5834358" y="583595"/>
                  </a:lnTo>
                  <a:lnTo>
                    <a:pt x="5840674" y="566754"/>
                  </a:lnTo>
                  <a:lnTo>
                    <a:pt x="5840726" y="566616"/>
                  </a:lnTo>
                  <a:lnTo>
                    <a:pt x="5846564" y="551717"/>
                  </a:lnTo>
                  <a:lnTo>
                    <a:pt x="5846981" y="549926"/>
                  </a:lnTo>
                  <a:lnTo>
                    <a:pt x="5849145" y="544146"/>
                  </a:lnTo>
                  <a:cubicBezTo>
                    <a:pt x="5851532" y="536547"/>
                    <a:pt x="5853271" y="528850"/>
                    <a:pt x="5853708" y="520953"/>
                  </a:cubicBezTo>
                  <a:close/>
                  <a:moveTo>
                    <a:pt x="5802605" y="268794"/>
                  </a:moveTo>
                  <a:cubicBezTo>
                    <a:pt x="5800080" y="279176"/>
                    <a:pt x="5798377" y="289296"/>
                    <a:pt x="5797729" y="299164"/>
                  </a:cubicBezTo>
                  <a:cubicBezTo>
                    <a:pt x="5797080" y="309031"/>
                    <a:pt x="5797485" y="318646"/>
                    <a:pt x="5799176" y="328017"/>
                  </a:cubicBezTo>
                  <a:close/>
                  <a:moveTo>
                    <a:pt x="0" y="0"/>
                  </a:moveTo>
                  <a:lnTo>
                    <a:pt x="6120021" y="0"/>
                  </a:lnTo>
                  <a:lnTo>
                    <a:pt x="6115806" y="24480"/>
                  </a:lnTo>
                  <a:cubicBezTo>
                    <a:pt x="6113321" y="32636"/>
                    <a:pt x="6109559" y="40471"/>
                    <a:pt x="6103795" y="47806"/>
                  </a:cubicBezTo>
                  <a:cubicBezTo>
                    <a:pt x="6088935" y="66857"/>
                    <a:pt x="6092364" y="85336"/>
                    <a:pt x="6094651" y="105718"/>
                  </a:cubicBezTo>
                  <a:cubicBezTo>
                    <a:pt x="6096365" y="121150"/>
                    <a:pt x="6095794" y="136963"/>
                    <a:pt x="6095986" y="152584"/>
                  </a:cubicBezTo>
                  <a:cubicBezTo>
                    <a:pt x="6096555" y="180017"/>
                    <a:pt x="6096746" y="207450"/>
                    <a:pt x="6097699" y="234883"/>
                  </a:cubicBezTo>
                  <a:cubicBezTo>
                    <a:pt x="6098079" y="243648"/>
                    <a:pt x="6102844" y="252600"/>
                    <a:pt x="6102082" y="261173"/>
                  </a:cubicBezTo>
                  <a:cubicBezTo>
                    <a:pt x="6098461" y="300800"/>
                    <a:pt x="6092746" y="340425"/>
                    <a:pt x="6089507" y="380050"/>
                  </a:cubicBezTo>
                  <a:cubicBezTo>
                    <a:pt x="6087603" y="402529"/>
                    <a:pt x="6091220" y="425581"/>
                    <a:pt x="6088555" y="447870"/>
                  </a:cubicBezTo>
                  <a:cubicBezTo>
                    <a:pt x="6085507" y="473587"/>
                    <a:pt x="6077697" y="498733"/>
                    <a:pt x="6072932" y="524262"/>
                  </a:cubicBezTo>
                  <a:cubicBezTo>
                    <a:pt x="6071600" y="531310"/>
                    <a:pt x="6073315" y="539121"/>
                    <a:pt x="6073694" y="546552"/>
                  </a:cubicBezTo>
                  <a:cubicBezTo>
                    <a:pt x="6074076" y="554933"/>
                    <a:pt x="6074838" y="563125"/>
                    <a:pt x="6075029" y="571508"/>
                  </a:cubicBezTo>
                  <a:cubicBezTo>
                    <a:pt x="6075411" y="597037"/>
                    <a:pt x="6074838" y="622564"/>
                    <a:pt x="6076173" y="648092"/>
                  </a:cubicBezTo>
                  <a:cubicBezTo>
                    <a:pt x="6076934" y="663713"/>
                    <a:pt x="6084744" y="680096"/>
                    <a:pt x="6081886" y="694576"/>
                  </a:cubicBezTo>
                  <a:cubicBezTo>
                    <a:pt x="6076363" y="724104"/>
                    <a:pt x="6088745" y="753633"/>
                    <a:pt x="6078459" y="783158"/>
                  </a:cubicBezTo>
                  <a:cubicBezTo>
                    <a:pt x="6075411" y="792306"/>
                    <a:pt x="6083031" y="804877"/>
                    <a:pt x="6083411" y="815929"/>
                  </a:cubicBezTo>
                  <a:cubicBezTo>
                    <a:pt x="6084363" y="843552"/>
                    <a:pt x="6084173" y="871173"/>
                    <a:pt x="6083983" y="898797"/>
                  </a:cubicBezTo>
                  <a:cubicBezTo>
                    <a:pt x="6083793" y="923562"/>
                    <a:pt x="6086459" y="949281"/>
                    <a:pt x="6081125" y="973095"/>
                  </a:cubicBezTo>
                  <a:cubicBezTo>
                    <a:pt x="6075411" y="998052"/>
                    <a:pt x="6076173" y="1020529"/>
                    <a:pt x="6082649" y="1044725"/>
                  </a:cubicBezTo>
                  <a:cubicBezTo>
                    <a:pt x="6087031" y="1061298"/>
                    <a:pt x="6087603" y="1078826"/>
                    <a:pt x="6088935" y="1095972"/>
                  </a:cubicBezTo>
                  <a:cubicBezTo>
                    <a:pt x="6090459" y="1114449"/>
                    <a:pt x="6086459" y="1134834"/>
                    <a:pt x="6092746" y="1151600"/>
                  </a:cubicBezTo>
                  <a:cubicBezTo>
                    <a:pt x="6111415" y="1201512"/>
                    <a:pt x="6115415" y="1252757"/>
                    <a:pt x="6115415" y="1304955"/>
                  </a:cubicBezTo>
                  <a:cubicBezTo>
                    <a:pt x="6115415" y="1314483"/>
                    <a:pt x="6112750" y="1324198"/>
                    <a:pt x="6109892" y="1333341"/>
                  </a:cubicBezTo>
                  <a:cubicBezTo>
                    <a:pt x="6092746" y="1386684"/>
                    <a:pt x="6094269" y="1440216"/>
                    <a:pt x="6104748" y="1494509"/>
                  </a:cubicBezTo>
                  <a:cubicBezTo>
                    <a:pt x="6107034" y="1505751"/>
                    <a:pt x="6107415" y="1518324"/>
                    <a:pt x="6105130" y="1529563"/>
                  </a:cubicBezTo>
                  <a:cubicBezTo>
                    <a:pt x="6098461" y="1561189"/>
                    <a:pt x="6087411" y="1591859"/>
                    <a:pt x="6082649" y="1623675"/>
                  </a:cubicBezTo>
                  <a:cubicBezTo>
                    <a:pt x="6074838" y="1676253"/>
                    <a:pt x="6101126" y="1721785"/>
                    <a:pt x="6118274" y="1768838"/>
                  </a:cubicBezTo>
                  <a:cubicBezTo>
                    <a:pt x="6134467" y="1813610"/>
                    <a:pt x="6171044" y="1851709"/>
                    <a:pt x="6162851" y="1904673"/>
                  </a:cubicBezTo>
                  <a:cubicBezTo>
                    <a:pt x="6162090" y="1910004"/>
                    <a:pt x="6167233" y="1915912"/>
                    <a:pt x="6168567" y="1921817"/>
                  </a:cubicBezTo>
                  <a:cubicBezTo>
                    <a:pt x="6172188" y="1938009"/>
                    <a:pt x="6176566" y="1954202"/>
                    <a:pt x="6178283" y="1970586"/>
                  </a:cubicBezTo>
                  <a:cubicBezTo>
                    <a:pt x="6180570" y="1990589"/>
                    <a:pt x="6179809" y="2010974"/>
                    <a:pt x="6181713" y="2030977"/>
                  </a:cubicBezTo>
                  <a:cubicBezTo>
                    <a:pt x="6182856" y="2043835"/>
                    <a:pt x="6184951" y="2056600"/>
                    <a:pt x="6186761" y="2069340"/>
                  </a:cubicBezTo>
                  <a:lnTo>
                    <a:pt x="6187012" y="2072225"/>
                  </a:lnTo>
                  <a:lnTo>
                    <a:pt x="6187012" y="2131532"/>
                  </a:lnTo>
                  <a:lnTo>
                    <a:pt x="6186141" y="2138304"/>
                  </a:lnTo>
                  <a:cubicBezTo>
                    <a:pt x="6183950" y="2148519"/>
                    <a:pt x="6181332" y="2158712"/>
                    <a:pt x="6179617" y="2168903"/>
                  </a:cubicBezTo>
                  <a:cubicBezTo>
                    <a:pt x="6174854" y="2197670"/>
                    <a:pt x="6176188" y="2229296"/>
                    <a:pt x="6163995" y="2254633"/>
                  </a:cubicBezTo>
                  <a:cubicBezTo>
                    <a:pt x="6151041" y="2281683"/>
                    <a:pt x="6145135" y="2307402"/>
                    <a:pt x="6149135" y="2335405"/>
                  </a:cubicBezTo>
                  <a:cubicBezTo>
                    <a:pt x="6150469" y="2344741"/>
                    <a:pt x="6158471" y="2356744"/>
                    <a:pt x="6166661" y="2360933"/>
                  </a:cubicBezTo>
                  <a:cubicBezTo>
                    <a:pt x="6184950" y="2370270"/>
                    <a:pt x="6188190" y="2383032"/>
                    <a:pt x="6181902" y="2400369"/>
                  </a:cubicBezTo>
                  <a:cubicBezTo>
                    <a:pt x="6176566" y="2415420"/>
                    <a:pt x="6173901" y="2433897"/>
                    <a:pt x="6163613" y="2444184"/>
                  </a:cubicBezTo>
                  <a:cubicBezTo>
                    <a:pt x="6134467" y="2473333"/>
                    <a:pt x="6133515" y="2510483"/>
                    <a:pt x="6125705" y="2546678"/>
                  </a:cubicBezTo>
                  <a:cubicBezTo>
                    <a:pt x="6120940" y="2568774"/>
                    <a:pt x="6120750" y="2589352"/>
                    <a:pt x="6123988" y="2611450"/>
                  </a:cubicBezTo>
                  <a:cubicBezTo>
                    <a:pt x="6131227" y="2659455"/>
                    <a:pt x="6120940" y="2706131"/>
                    <a:pt x="6107796" y="2752235"/>
                  </a:cubicBezTo>
                  <a:cubicBezTo>
                    <a:pt x="6099034" y="2782716"/>
                    <a:pt x="6093699" y="2813958"/>
                    <a:pt x="6084744" y="2844248"/>
                  </a:cubicBezTo>
                  <a:cubicBezTo>
                    <a:pt x="6077886" y="2866918"/>
                    <a:pt x="6069694" y="2889587"/>
                    <a:pt x="6058646" y="2910353"/>
                  </a:cubicBezTo>
                  <a:cubicBezTo>
                    <a:pt x="6042452" y="2940455"/>
                    <a:pt x="6018067" y="2966742"/>
                    <a:pt x="6024544" y="3005035"/>
                  </a:cubicBezTo>
                  <a:cubicBezTo>
                    <a:pt x="6030260" y="3038756"/>
                    <a:pt x="6018259" y="3069235"/>
                    <a:pt x="6006828" y="3100099"/>
                  </a:cubicBezTo>
                  <a:cubicBezTo>
                    <a:pt x="5998446" y="3122770"/>
                    <a:pt x="5989871" y="3145436"/>
                    <a:pt x="5984537" y="3168870"/>
                  </a:cubicBezTo>
                  <a:cubicBezTo>
                    <a:pt x="5978251" y="3196686"/>
                    <a:pt x="5980920" y="3228119"/>
                    <a:pt x="5969297" y="3252885"/>
                  </a:cubicBezTo>
                  <a:cubicBezTo>
                    <a:pt x="5957105" y="3278795"/>
                    <a:pt x="5965297" y="3300319"/>
                    <a:pt x="5968726" y="3323372"/>
                  </a:cubicBezTo>
                  <a:cubicBezTo>
                    <a:pt x="5974061" y="3360139"/>
                    <a:pt x="5983967" y="3396719"/>
                    <a:pt x="5971395" y="3433866"/>
                  </a:cubicBezTo>
                  <a:cubicBezTo>
                    <a:pt x="5956153" y="3479015"/>
                    <a:pt x="5939769" y="3523785"/>
                    <a:pt x="5925292" y="3569124"/>
                  </a:cubicBezTo>
                  <a:cubicBezTo>
                    <a:pt x="5919765" y="3586653"/>
                    <a:pt x="5917479" y="3605509"/>
                    <a:pt x="5915003" y="3623799"/>
                  </a:cubicBezTo>
                  <a:cubicBezTo>
                    <a:pt x="5912906" y="3641134"/>
                    <a:pt x="5918242" y="3661899"/>
                    <a:pt x="5910241" y="3675238"/>
                  </a:cubicBezTo>
                  <a:cubicBezTo>
                    <a:pt x="5889667" y="3709529"/>
                    <a:pt x="5879569" y="3744770"/>
                    <a:pt x="5879569" y="3784397"/>
                  </a:cubicBezTo>
                  <a:cubicBezTo>
                    <a:pt x="5879569" y="3799258"/>
                    <a:pt x="5870996" y="3813737"/>
                    <a:pt x="5869471" y="3828785"/>
                  </a:cubicBezTo>
                  <a:cubicBezTo>
                    <a:pt x="5867567" y="3849362"/>
                    <a:pt x="5862423" y="3872985"/>
                    <a:pt x="5869664" y="3890891"/>
                  </a:cubicBezTo>
                  <a:cubicBezTo>
                    <a:pt x="5886809" y="3932993"/>
                    <a:pt x="5872519" y="3967091"/>
                    <a:pt x="5855566" y="4003861"/>
                  </a:cubicBezTo>
                  <a:cubicBezTo>
                    <a:pt x="5838801" y="4040058"/>
                    <a:pt x="5825466" y="4078159"/>
                    <a:pt x="5814416" y="4116641"/>
                  </a:cubicBezTo>
                  <a:cubicBezTo>
                    <a:pt x="5810415" y="4131119"/>
                    <a:pt x="5817085" y="4148453"/>
                    <a:pt x="5818417" y="4164458"/>
                  </a:cubicBezTo>
                  <a:cubicBezTo>
                    <a:pt x="5818798" y="4170174"/>
                    <a:pt x="5819370" y="4176461"/>
                    <a:pt x="5817466" y="4181603"/>
                  </a:cubicBezTo>
                  <a:cubicBezTo>
                    <a:pt x="5799176" y="4231324"/>
                    <a:pt x="5785269" y="4281810"/>
                    <a:pt x="5794794" y="4335722"/>
                  </a:cubicBezTo>
                  <a:cubicBezTo>
                    <a:pt x="5795747" y="4340674"/>
                    <a:pt x="5793650" y="4346201"/>
                    <a:pt x="5792317" y="4351154"/>
                  </a:cubicBezTo>
                  <a:cubicBezTo>
                    <a:pt x="5785461" y="4375349"/>
                    <a:pt x="5774601" y="4398972"/>
                    <a:pt x="5772124" y="4423545"/>
                  </a:cubicBezTo>
                  <a:cubicBezTo>
                    <a:pt x="5766028" y="4484127"/>
                    <a:pt x="5763550" y="4545086"/>
                    <a:pt x="5759550" y="4606053"/>
                  </a:cubicBezTo>
                  <a:cubicBezTo>
                    <a:pt x="5759361" y="4609863"/>
                    <a:pt x="5759361" y="4613864"/>
                    <a:pt x="5758027" y="4617291"/>
                  </a:cubicBezTo>
                  <a:cubicBezTo>
                    <a:pt x="5749834" y="4639772"/>
                    <a:pt x="5752502" y="4659393"/>
                    <a:pt x="5768123" y="4678445"/>
                  </a:cubicBezTo>
                  <a:cubicBezTo>
                    <a:pt x="5774982" y="4686828"/>
                    <a:pt x="5778601" y="4698258"/>
                    <a:pt x="5782412" y="4708734"/>
                  </a:cubicBezTo>
                  <a:cubicBezTo>
                    <a:pt x="5788127" y="4724167"/>
                    <a:pt x="5793650" y="4739978"/>
                    <a:pt x="5797271" y="4755980"/>
                  </a:cubicBezTo>
                  <a:cubicBezTo>
                    <a:pt x="5800700" y="4771793"/>
                    <a:pt x="5805462" y="4788747"/>
                    <a:pt x="5802796" y="4803988"/>
                  </a:cubicBezTo>
                  <a:cubicBezTo>
                    <a:pt x="5798035" y="4831420"/>
                    <a:pt x="5787366" y="4857522"/>
                    <a:pt x="5780315" y="4884572"/>
                  </a:cubicBezTo>
                  <a:cubicBezTo>
                    <a:pt x="5777837" y="4893907"/>
                    <a:pt x="5778221" y="4904195"/>
                    <a:pt x="5778030" y="4913909"/>
                  </a:cubicBezTo>
                  <a:cubicBezTo>
                    <a:pt x="5777459" y="4936201"/>
                    <a:pt x="5782984" y="4959061"/>
                    <a:pt x="5767171" y="4979253"/>
                  </a:cubicBezTo>
                  <a:cubicBezTo>
                    <a:pt x="5752311" y="4997922"/>
                    <a:pt x="5756692" y="5016785"/>
                    <a:pt x="5767932" y="5036405"/>
                  </a:cubicBezTo>
                  <a:cubicBezTo>
                    <a:pt x="5775934" y="5050504"/>
                    <a:pt x="5782221" y="5066505"/>
                    <a:pt x="5785269" y="5082317"/>
                  </a:cubicBezTo>
                  <a:cubicBezTo>
                    <a:pt x="5789460" y="5104036"/>
                    <a:pt x="5791175" y="5125562"/>
                    <a:pt x="5788697" y="5148995"/>
                  </a:cubicBezTo>
                  <a:cubicBezTo>
                    <a:pt x="5786983" y="5165570"/>
                    <a:pt x="5786221" y="5179097"/>
                    <a:pt x="5776125" y="5192051"/>
                  </a:cubicBezTo>
                  <a:cubicBezTo>
                    <a:pt x="5774601" y="5194145"/>
                    <a:pt x="5774219" y="5197955"/>
                    <a:pt x="5774412" y="5200813"/>
                  </a:cubicBezTo>
                  <a:cubicBezTo>
                    <a:pt x="5777649" y="5238343"/>
                    <a:pt x="5775934" y="5275491"/>
                    <a:pt x="5773646" y="5313403"/>
                  </a:cubicBezTo>
                  <a:cubicBezTo>
                    <a:pt x="5770601" y="5361598"/>
                    <a:pt x="5779553" y="5412276"/>
                    <a:pt x="5811559" y="5453995"/>
                  </a:cubicBezTo>
                  <a:cubicBezTo>
                    <a:pt x="5816322" y="5460092"/>
                    <a:pt x="5818417" y="5469236"/>
                    <a:pt x="5819562" y="5477239"/>
                  </a:cubicBezTo>
                  <a:cubicBezTo>
                    <a:pt x="5824514" y="5514957"/>
                    <a:pt x="5827942" y="5552869"/>
                    <a:pt x="5833467" y="5590590"/>
                  </a:cubicBezTo>
                  <a:cubicBezTo>
                    <a:pt x="5836516" y="5611164"/>
                    <a:pt x="5839182" y="5632691"/>
                    <a:pt x="5847565" y="5651360"/>
                  </a:cubicBezTo>
                  <a:cubicBezTo>
                    <a:pt x="5855756" y="5669647"/>
                    <a:pt x="5865471" y="5684320"/>
                    <a:pt x="5848327" y="5695178"/>
                  </a:cubicBezTo>
                  <a:cubicBezTo>
                    <a:pt x="5857471" y="5714607"/>
                    <a:pt x="5865092" y="5731564"/>
                    <a:pt x="5873282" y="5748136"/>
                  </a:cubicBezTo>
                  <a:cubicBezTo>
                    <a:pt x="5876329" y="5754234"/>
                    <a:pt x="5881284" y="5759378"/>
                    <a:pt x="5884142" y="5765474"/>
                  </a:cubicBezTo>
                  <a:cubicBezTo>
                    <a:pt x="5887190" y="5771953"/>
                    <a:pt x="5889094" y="5779191"/>
                    <a:pt x="5890620" y="5786239"/>
                  </a:cubicBezTo>
                  <a:cubicBezTo>
                    <a:pt x="5897477" y="5817674"/>
                    <a:pt x="5903763" y="5849107"/>
                    <a:pt x="5911194" y="5880348"/>
                  </a:cubicBezTo>
                  <a:cubicBezTo>
                    <a:pt x="5912717" y="5886447"/>
                    <a:pt x="5918813" y="5891590"/>
                    <a:pt x="5922813" y="5897114"/>
                  </a:cubicBezTo>
                  <a:cubicBezTo>
                    <a:pt x="5925481" y="5900735"/>
                    <a:pt x="5929482" y="5904353"/>
                    <a:pt x="5930054" y="5908355"/>
                  </a:cubicBezTo>
                  <a:cubicBezTo>
                    <a:pt x="5934626" y="5938836"/>
                    <a:pt x="5939961" y="5969124"/>
                    <a:pt x="5942246" y="5999796"/>
                  </a:cubicBezTo>
                  <a:cubicBezTo>
                    <a:pt x="5944149" y="6025515"/>
                    <a:pt x="5943580" y="6050282"/>
                    <a:pt x="5976728" y="6056948"/>
                  </a:cubicBezTo>
                  <a:cubicBezTo>
                    <a:pt x="5982443" y="6058092"/>
                    <a:pt x="5988540" y="6066284"/>
                    <a:pt x="5991396" y="6072569"/>
                  </a:cubicBezTo>
                  <a:cubicBezTo>
                    <a:pt x="5999589" y="6090477"/>
                    <a:pt x="6005113" y="6109530"/>
                    <a:pt x="6013494" y="6127247"/>
                  </a:cubicBezTo>
                  <a:cubicBezTo>
                    <a:pt x="6041500" y="6185351"/>
                    <a:pt x="6059217" y="6246121"/>
                    <a:pt x="6055978" y="6311084"/>
                  </a:cubicBezTo>
                  <a:cubicBezTo>
                    <a:pt x="6055026" y="6331277"/>
                    <a:pt x="6044737" y="6350899"/>
                    <a:pt x="6040926" y="6363664"/>
                  </a:cubicBezTo>
                  <a:cubicBezTo>
                    <a:pt x="6055978" y="6400429"/>
                    <a:pt x="6070456" y="6431292"/>
                    <a:pt x="6081315" y="6463490"/>
                  </a:cubicBezTo>
                  <a:cubicBezTo>
                    <a:pt x="6091031" y="6491874"/>
                    <a:pt x="6097127" y="6521593"/>
                    <a:pt x="6104175" y="6550742"/>
                  </a:cubicBezTo>
                  <a:cubicBezTo>
                    <a:pt x="6106844" y="6561411"/>
                    <a:pt x="6108367" y="6572269"/>
                    <a:pt x="6109702" y="6583128"/>
                  </a:cubicBezTo>
                  <a:cubicBezTo>
                    <a:pt x="6113892" y="6617036"/>
                    <a:pt x="6103795" y="6652472"/>
                    <a:pt x="6119798" y="6685617"/>
                  </a:cubicBezTo>
                  <a:cubicBezTo>
                    <a:pt x="6128180" y="6702955"/>
                    <a:pt x="6138276" y="6720103"/>
                    <a:pt x="6142658" y="6738388"/>
                  </a:cubicBezTo>
                  <a:cubicBezTo>
                    <a:pt x="6147421" y="6758011"/>
                    <a:pt x="6154851" y="6777207"/>
                    <a:pt x="6160162" y="6796804"/>
                  </a:cubicBezTo>
                  <a:lnTo>
                    <a:pt x="6164933" y="6857457"/>
                  </a:lnTo>
                  <a:lnTo>
                    <a:pt x="6037694" y="6857457"/>
                  </a:lnTo>
                  <a:lnTo>
                    <a:pt x="6037694" y="6857998"/>
                  </a:lnTo>
                  <a:lnTo>
                    <a:pt x="0" y="6857998"/>
                  </a:lnTo>
                  <a:close/>
                </a:path>
              </a:pathLst>
            </a:custGeom>
            <a:effectLst>
              <a:outerShdw blurRad="381000" dist="1524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0ED090-E2BE-86FF-553B-40DAC7AE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477" y="2564280"/>
              <a:ext cx="6556324" cy="651388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CE431A-82FA-183D-5CB8-DCD7891B49B6}"/>
              </a:ext>
            </a:extLst>
          </p:cNvPr>
          <p:cNvSpPr txBox="1"/>
          <p:nvPr/>
        </p:nvSpPr>
        <p:spPr>
          <a:xfrm>
            <a:off x="6970227" y="3851453"/>
            <a:ext cx="1422007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00B0F0"/>
                </a:solidFill>
                <a:latin typeface="Franklin Gothic Demi" panose="020B0703020102020204" pitchFamily="34" charset="0"/>
              </a:rPr>
              <a:t>melab BD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9DF9AC-002F-D404-4685-9D2A9A5C9BBA}"/>
              </a:ext>
            </a:extLst>
          </p:cNvPr>
          <p:cNvSpPr/>
          <p:nvPr/>
        </p:nvSpPr>
        <p:spPr>
          <a:xfrm>
            <a:off x="0" y="0"/>
            <a:ext cx="21945600" cy="123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7ECEA307-723A-85E6-C430-AF6B79FA15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53750" t="-253750" r="-253750" b="-253750"/>
          <a:stretch>
            <a:fillRect/>
          </a:stretch>
        </p:blipFill>
        <p:spPr>
          <a:xfrm>
            <a:off x="18094147" y="8492947"/>
            <a:ext cx="3703320" cy="3703320"/>
          </a:xfrm>
          <a:prstGeom prst="ellipse">
            <a:avLst/>
          </a:prstGeom>
        </p:spPr>
      </p:pic>
      <p:pic>
        <p:nvPicPr>
          <p:cNvPr id="2" name="Picture 1" descr="A red circle with green circle on black background&#10;&#10;Description automatically generated">
            <a:extLst>
              <a:ext uri="{FF2B5EF4-FFF2-40B4-BE49-F238E27FC236}">
                <a16:creationId xmlns:a16="http://schemas.microsoft.com/office/drawing/2014/main" id="{C014A742-1188-06E7-B0DD-00234E8328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782" y="-271539"/>
            <a:ext cx="12887478" cy="12887478"/>
          </a:xfrm>
          <a:prstGeom prst="rect">
            <a:avLst/>
          </a:prstGeom>
          <a:effectLst>
            <a:softEdge rad="12700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719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EEAF8B1-2F3E-D9FD-E447-32532FBD26AE}"/>
              </a:ext>
            </a:extLst>
          </p:cNvPr>
          <p:cNvGrpSpPr/>
          <p:nvPr/>
        </p:nvGrpSpPr>
        <p:grpSpPr>
          <a:xfrm>
            <a:off x="487680" y="1407488"/>
            <a:ext cx="17520397" cy="6029632"/>
            <a:chOff x="847936" y="1273225"/>
            <a:chExt cx="20657926" cy="66854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290B02-617D-CBE8-2A01-EE259B083F44}"/>
                </a:ext>
              </a:extLst>
            </p:cNvPr>
            <p:cNvGrpSpPr/>
            <p:nvPr/>
          </p:nvGrpSpPr>
          <p:grpSpPr>
            <a:xfrm>
              <a:off x="7629407" y="2910934"/>
              <a:ext cx="1297294" cy="1297298"/>
              <a:chOff x="4354420" y="1376821"/>
              <a:chExt cx="473212" cy="473212"/>
            </a:xfrm>
            <a:effectLst>
              <a:outerShdw blurRad="215900" dist="38100" dir="5400000" sx="109000" sy="109000" algn="tr" rotWithShape="0">
                <a:srgbClr val="FCF6BA">
                  <a:alpha val="93000"/>
                </a:srgbClr>
              </a:outerShdw>
            </a:effectLst>
          </p:grpSpPr>
          <p:sp>
            <p:nvSpPr>
              <p:cNvPr id="24" name="Chord 23">
                <a:extLst>
                  <a:ext uri="{FF2B5EF4-FFF2-40B4-BE49-F238E27FC236}">
                    <a16:creationId xmlns:a16="http://schemas.microsoft.com/office/drawing/2014/main" id="{CCA53239-6830-25FB-F522-053763477E13}"/>
                  </a:ext>
                </a:extLst>
              </p:cNvPr>
              <p:cNvSpPr/>
              <p:nvPr/>
            </p:nvSpPr>
            <p:spPr>
              <a:xfrm rot="17522047">
                <a:off x="4354420" y="1376821"/>
                <a:ext cx="473212" cy="473212"/>
              </a:xfrm>
              <a:prstGeom prst="chord">
                <a:avLst/>
              </a:prstGeom>
              <a:solidFill>
                <a:srgbClr val="FCF6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  <p:sp>
            <p:nvSpPr>
              <p:cNvPr id="25" name="Chord 24">
                <a:extLst>
                  <a:ext uri="{FF2B5EF4-FFF2-40B4-BE49-F238E27FC236}">
                    <a16:creationId xmlns:a16="http://schemas.microsoft.com/office/drawing/2014/main" id="{873DF835-FE28-123A-9DB4-6F71571F843B}"/>
                  </a:ext>
                </a:extLst>
              </p:cNvPr>
              <p:cNvSpPr/>
              <p:nvPr/>
            </p:nvSpPr>
            <p:spPr>
              <a:xfrm rot="17522047">
                <a:off x="4420915" y="1392095"/>
                <a:ext cx="340220" cy="340220"/>
              </a:xfrm>
              <a:prstGeom prst="chord">
                <a:avLst/>
              </a:prstGeom>
              <a:solidFill>
                <a:srgbClr val="FFFD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</p:grp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AE5AAB3-E444-67CF-848F-35A0721CB129}"/>
                </a:ext>
              </a:extLst>
            </p:cNvPr>
            <p:cNvSpPr/>
            <p:nvPr/>
          </p:nvSpPr>
          <p:spPr>
            <a:xfrm>
              <a:off x="7338953" y="2589833"/>
              <a:ext cx="1878199" cy="953186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AA5DB5-1155-6EE3-DCFC-679AC2BD6B73}"/>
                </a:ext>
              </a:extLst>
            </p:cNvPr>
            <p:cNvSpPr/>
            <p:nvPr/>
          </p:nvSpPr>
          <p:spPr>
            <a:xfrm>
              <a:off x="847936" y="7209844"/>
              <a:ext cx="702945" cy="748840"/>
            </a:xfrm>
            <a:prstGeom prst="rect">
              <a:avLst/>
            </a:prstGeom>
            <a:solidFill>
              <a:srgbClr val="FFFD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1DD980-8886-C7D4-8291-8DCF27690E7D}"/>
                </a:ext>
              </a:extLst>
            </p:cNvPr>
            <p:cNvSpPr/>
            <p:nvPr/>
          </p:nvSpPr>
          <p:spPr>
            <a:xfrm>
              <a:off x="1325450" y="1273225"/>
              <a:ext cx="20180412" cy="6396246"/>
            </a:xfrm>
            <a:custGeom>
              <a:avLst/>
              <a:gdLst>
                <a:gd name="connsiteX0" fmla="*/ 0 w 10787269"/>
                <a:gd name="connsiteY0" fmla="*/ 3366051 h 3419060"/>
                <a:gd name="connsiteX1" fmla="*/ 755374 w 10787269"/>
                <a:gd name="connsiteY1" fmla="*/ 3366051 h 3419060"/>
                <a:gd name="connsiteX2" fmla="*/ 755374 w 10787269"/>
                <a:gd name="connsiteY2" fmla="*/ 2411895 h 3419060"/>
                <a:gd name="connsiteX3" fmla="*/ 1152939 w 10787269"/>
                <a:gd name="connsiteY3" fmla="*/ 2014330 h 3419060"/>
                <a:gd name="connsiteX4" fmla="*/ 1152939 w 10787269"/>
                <a:gd name="connsiteY4" fmla="*/ 2888973 h 3419060"/>
                <a:gd name="connsiteX5" fmla="*/ 1298713 w 10787269"/>
                <a:gd name="connsiteY5" fmla="*/ 2888973 h 3419060"/>
                <a:gd name="connsiteX6" fmla="*/ 1298713 w 10787269"/>
                <a:gd name="connsiteY6" fmla="*/ 2729947 h 3419060"/>
                <a:gd name="connsiteX7" fmla="*/ 1470991 w 10787269"/>
                <a:gd name="connsiteY7" fmla="*/ 2729947 h 3419060"/>
                <a:gd name="connsiteX8" fmla="*/ 1470991 w 10787269"/>
                <a:gd name="connsiteY8" fmla="*/ 2584173 h 3419060"/>
                <a:gd name="connsiteX9" fmla="*/ 1643269 w 10787269"/>
                <a:gd name="connsiteY9" fmla="*/ 2584173 h 3419060"/>
                <a:gd name="connsiteX10" fmla="*/ 1643269 w 10787269"/>
                <a:gd name="connsiteY10" fmla="*/ 2292625 h 3419060"/>
                <a:gd name="connsiteX11" fmla="*/ 2040834 w 10787269"/>
                <a:gd name="connsiteY11" fmla="*/ 2292625 h 3419060"/>
                <a:gd name="connsiteX12" fmla="*/ 2133600 w 10787269"/>
                <a:gd name="connsiteY12" fmla="*/ 2385391 h 3419060"/>
                <a:gd name="connsiteX13" fmla="*/ 2133600 w 10787269"/>
                <a:gd name="connsiteY13" fmla="*/ 3101008 h 3419060"/>
                <a:gd name="connsiteX14" fmla="*/ 2319130 w 10787269"/>
                <a:gd name="connsiteY14" fmla="*/ 3101008 h 3419060"/>
                <a:gd name="connsiteX15" fmla="*/ 2319130 w 10787269"/>
                <a:gd name="connsiteY15" fmla="*/ 3392556 h 3419060"/>
                <a:gd name="connsiteX16" fmla="*/ 2491408 w 10787269"/>
                <a:gd name="connsiteY16" fmla="*/ 3392556 h 3419060"/>
                <a:gd name="connsiteX17" fmla="*/ 2491408 w 10787269"/>
                <a:gd name="connsiteY17" fmla="*/ 1868556 h 3419060"/>
                <a:gd name="connsiteX18" fmla="*/ 2769704 w 10787269"/>
                <a:gd name="connsiteY18" fmla="*/ 1590260 h 3419060"/>
                <a:gd name="connsiteX19" fmla="*/ 2769704 w 10787269"/>
                <a:gd name="connsiteY19" fmla="*/ 2782956 h 3419060"/>
                <a:gd name="connsiteX20" fmla="*/ 2941982 w 10787269"/>
                <a:gd name="connsiteY20" fmla="*/ 2782956 h 3419060"/>
                <a:gd name="connsiteX21" fmla="*/ 2941982 w 10787269"/>
                <a:gd name="connsiteY21" fmla="*/ 3419060 h 3419060"/>
                <a:gd name="connsiteX22" fmla="*/ 3101008 w 10787269"/>
                <a:gd name="connsiteY22" fmla="*/ 3419060 h 3419060"/>
                <a:gd name="connsiteX23" fmla="*/ 3101008 w 10787269"/>
                <a:gd name="connsiteY23" fmla="*/ 3233530 h 3419060"/>
                <a:gd name="connsiteX24" fmla="*/ 3273287 w 10787269"/>
                <a:gd name="connsiteY24" fmla="*/ 3233530 h 3419060"/>
                <a:gd name="connsiteX25" fmla="*/ 3273287 w 10787269"/>
                <a:gd name="connsiteY25" fmla="*/ 3061251 h 3419060"/>
                <a:gd name="connsiteX26" fmla="*/ 3472069 w 10787269"/>
                <a:gd name="connsiteY26" fmla="*/ 3061251 h 3419060"/>
                <a:gd name="connsiteX27" fmla="*/ 3472069 w 10787269"/>
                <a:gd name="connsiteY27" fmla="*/ 2372138 h 3419060"/>
                <a:gd name="connsiteX28" fmla="*/ 3657600 w 10787269"/>
                <a:gd name="connsiteY28" fmla="*/ 2372138 h 3419060"/>
                <a:gd name="connsiteX29" fmla="*/ 3657600 w 10787269"/>
                <a:gd name="connsiteY29" fmla="*/ 3047999 h 3419060"/>
                <a:gd name="connsiteX30" fmla="*/ 3829878 w 10787269"/>
                <a:gd name="connsiteY30" fmla="*/ 3047999 h 3419060"/>
                <a:gd name="connsiteX31" fmla="*/ 3829878 w 10787269"/>
                <a:gd name="connsiteY31" fmla="*/ 3193773 h 3419060"/>
                <a:gd name="connsiteX32" fmla="*/ 3988904 w 10787269"/>
                <a:gd name="connsiteY32" fmla="*/ 3193773 h 3419060"/>
                <a:gd name="connsiteX33" fmla="*/ 3988904 w 10787269"/>
                <a:gd name="connsiteY33" fmla="*/ 3392556 h 3419060"/>
                <a:gd name="connsiteX34" fmla="*/ 4174434 w 10787269"/>
                <a:gd name="connsiteY34" fmla="*/ 3392556 h 3419060"/>
                <a:gd name="connsiteX35" fmla="*/ 4174434 w 10787269"/>
                <a:gd name="connsiteY35" fmla="*/ 2915477 h 3419060"/>
                <a:gd name="connsiteX36" fmla="*/ 4346713 w 10787269"/>
                <a:gd name="connsiteY36" fmla="*/ 2915477 h 3419060"/>
                <a:gd name="connsiteX37" fmla="*/ 4346713 w 10787269"/>
                <a:gd name="connsiteY37" fmla="*/ 3379304 h 3419060"/>
                <a:gd name="connsiteX38" fmla="*/ 4492487 w 10787269"/>
                <a:gd name="connsiteY38" fmla="*/ 3379304 h 3419060"/>
                <a:gd name="connsiteX39" fmla="*/ 4492487 w 10787269"/>
                <a:gd name="connsiteY39" fmla="*/ 2716695 h 3419060"/>
                <a:gd name="connsiteX40" fmla="*/ 4651513 w 10787269"/>
                <a:gd name="connsiteY40" fmla="*/ 2716695 h 3419060"/>
                <a:gd name="connsiteX41" fmla="*/ 4651513 w 10787269"/>
                <a:gd name="connsiteY41" fmla="*/ 2557669 h 3419060"/>
                <a:gd name="connsiteX42" fmla="*/ 4850295 w 10787269"/>
                <a:gd name="connsiteY42" fmla="*/ 2557669 h 3419060"/>
                <a:gd name="connsiteX43" fmla="*/ 4956313 w 10787269"/>
                <a:gd name="connsiteY43" fmla="*/ 1709530 h 3419060"/>
                <a:gd name="connsiteX44" fmla="*/ 5102087 w 10787269"/>
                <a:gd name="connsiteY44" fmla="*/ 2544417 h 3419060"/>
                <a:gd name="connsiteX45" fmla="*/ 5314121 w 10787269"/>
                <a:gd name="connsiteY45" fmla="*/ 2544417 h 3419060"/>
                <a:gd name="connsiteX46" fmla="*/ 5314121 w 10787269"/>
                <a:gd name="connsiteY46" fmla="*/ 2716695 h 3419060"/>
                <a:gd name="connsiteX47" fmla="*/ 5486400 w 10787269"/>
                <a:gd name="connsiteY47" fmla="*/ 2716695 h 3419060"/>
                <a:gd name="connsiteX48" fmla="*/ 5486400 w 10787269"/>
                <a:gd name="connsiteY48" fmla="*/ 3392556 h 3419060"/>
                <a:gd name="connsiteX49" fmla="*/ 5671930 w 10787269"/>
                <a:gd name="connsiteY49" fmla="*/ 3392556 h 3419060"/>
                <a:gd name="connsiteX50" fmla="*/ 5671930 w 10787269"/>
                <a:gd name="connsiteY50" fmla="*/ 2305877 h 3419060"/>
                <a:gd name="connsiteX51" fmla="*/ 6016487 w 10787269"/>
                <a:gd name="connsiteY51" fmla="*/ 1961320 h 3419060"/>
                <a:gd name="connsiteX52" fmla="*/ 6016487 w 10787269"/>
                <a:gd name="connsiteY52" fmla="*/ 3074504 h 3419060"/>
                <a:gd name="connsiteX53" fmla="*/ 6188765 w 10787269"/>
                <a:gd name="connsiteY53" fmla="*/ 3074504 h 3419060"/>
                <a:gd name="connsiteX54" fmla="*/ 6188765 w 10787269"/>
                <a:gd name="connsiteY54" fmla="*/ 3379304 h 3419060"/>
                <a:gd name="connsiteX55" fmla="*/ 6347791 w 10787269"/>
                <a:gd name="connsiteY55" fmla="*/ 3379304 h 3419060"/>
                <a:gd name="connsiteX56" fmla="*/ 6347791 w 10787269"/>
                <a:gd name="connsiteY56" fmla="*/ 2809460 h 3419060"/>
                <a:gd name="connsiteX57" fmla="*/ 6546574 w 10787269"/>
                <a:gd name="connsiteY57" fmla="*/ 2809460 h 3419060"/>
                <a:gd name="connsiteX58" fmla="*/ 6546574 w 10787269"/>
                <a:gd name="connsiteY58" fmla="*/ 2597425 h 3419060"/>
                <a:gd name="connsiteX59" fmla="*/ 6732104 w 10787269"/>
                <a:gd name="connsiteY59" fmla="*/ 2597425 h 3419060"/>
                <a:gd name="connsiteX60" fmla="*/ 6732104 w 10787269"/>
                <a:gd name="connsiteY60" fmla="*/ 2120347 h 3419060"/>
                <a:gd name="connsiteX61" fmla="*/ 7010400 w 10787269"/>
                <a:gd name="connsiteY61" fmla="*/ 1842051 h 3419060"/>
                <a:gd name="connsiteX62" fmla="*/ 7010400 w 10787269"/>
                <a:gd name="connsiteY62" fmla="*/ 3114260 h 3419060"/>
                <a:gd name="connsiteX63" fmla="*/ 7195930 w 10787269"/>
                <a:gd name="connsiteY63" fmla="*/ 3114260 h 3419060"/>
                <a:gd name="connsiteX64" fmla="*/ 7195930 w 10787269"/>
                <a:gd name="connsiteY64" fmla="*/ 3392556 h 3419060"/>
                <a:gd name="connsiteX65" fmla="*/ 7394713 w 10787269"/>
                <a:gd name="connsiteY65" fmla="*/ 3392556 h 3419060"/>
                <a:gd name="connsiteX66" fmla="*/ 7394713 w 10787269"/>
                <a:gd name="connsiteY66" fmla="*/ 2160104 h 3419060"/>
                <a:gd name="connsiteX67" fmla="*/ 7726017 w 10787269"/>
                <a:gd name="connsiteY67" fmla="*/ 2160104 h 3419060"/>
                <a:gd name="connsiteX68" fmla="*/ 7845287 w 10787269"/>
                <a:gd name="connsiteY68" fmla="*/ 2279374 h 3419060"/>
                <a:gd name="connsiteX69" fmla="*/ 7845287 w 10787269"/>
                <a:gd name="connsiteY69" fmla="*/ 2915477 h 3419060"/>
                <a:gd name="connsiteX70" fmla="*/ 8017565 w 10787269"/>
                <a:gd name="connsiteY70" fmla="*/ 2915477 h 3419060"/>
                <a:gd name="connsiteX71" fmla="*/ 8017565 w 10787269"/>
                <a:gd name="connsiteY71" fmla="*/ 3101008 h 3419060"/>
                <a:gd name="connsiteX72" fmla="*/ 8189843 w 10787269"/>
                <a:gd name="connsiteY72" fmla="*/ 3101008 h 3419060"/>
                <a:gd name="connsiteX73" fmla="*/ 8189843 w 10787269"/>
                <a:gd name="connsiteY73" fmla="*/ 3419060 h 3419060"/>
                <a:gd name="connsiteX74" fmla="*/ 8362121 w 10787269"/>
                <a:gd name="connsiteY74" fmla="*/ 3419060 h 3419060"/>
                <a:gd name="connsiteX75" fmla="*/ 8362121 w 10787269"/>
                <a:gd name="connsiteY75" fmla="*/ 1948069 h 3419060"/>
                <a:gd name="connsiteX76" fmla="*/ 8507895 w 10787269"/>
                <a:gd name="connsiteY76" fmla="*/ 1802295 h 3419060"/>
                <a:gd name="connsiteX77" fmla="*/ 8653669 w 10787269"/>
                <a:gd name="connsiteY77" fmla="*/ 1948069 h 3419060"/>
                <a:gd name="connsiteX78" fmla="*/ 8653669 w 10787269"/>
                <a:gd name="connsiteY78" fmla="*/ 3392556 h 3419060"/>
                <a:gd name="connsiteX79" fmla="*/ 8865704 w 10787269"/>
                <a:gd name="connsiteY79" fmla="*/ 3392556 h 3419060"/>
                <a:gd name="connsiteX80" fmla="*/ 8865704 w 10787269"/>
                <a:gd name="connsiteY80" fmla="*/ 2544417 h 3419060"/>
                <a:gd name="connsiteX81" fmla="*/ 9157252 w 10787269"/>
                <a:gd name="connsiteY81" fmla="*/ 2252869 h 3419060"/>
                <a:gd name="connsiteX82" fmla="*/ 9157252 w 10787269"/>
                <a:gd name="connsiteY82" fmla="*/ 1789043 h 3419060"/>
                <a:gd name="connsiteX83" fmla="*/ 9369287 w 10787269"/>
                <a:gd name="connsiteY83" fmla="*/ 1577008 h 3419060"/>
                <a:gd name="connsiteX84" fmla="*/ 9369287 w 10787269"/>
                <a:gd name="connsiteY84" fmla="*/ 2570921 h 3419060"/>
                <a:gd name="connsiteX85" fmla="*/ 9568069 w 10787269"/>
                <a:gd name="connsiteY85" fmla="*/ 2570921 h 3419060"/>
                <a:gd name="connsiteX86" fmla="*/ 9568069 w 10787269"/>
                <a:gd name="connsiteY86" fmla="*/ 2875721 h 3419060"/>
                <a:gd name="connsiteX87" fmla="*/ 9753600 w 10787269"/>
                <a:gd name="connsiteY87" fmla="*/ 2875721 h 3419060"/>
                <a:gd name="connsiteX88" fmla="*/ 9753600 w 10787269"/>
                <a:gd name="connsiteY88" fmla="*/ 3405808 h 3419060"/>
                <a:gd name="connsiteX89" fmla="*/ 9952382 w 10787269"/>
                <a:gd name="connsiteY89" fmla="*/ 3405808 h 3419060"/>
                <a:gd name="connsiteX90" fmla="*/ 9952382 w 10787269"/>
                <a:gd name="connsiteY90" fmla="*/ 2875721 h 3419060"/>
                <a:gd name="connsiteX91" fmla="*/ 10137913 w 10787269"/>
                <a:gd name="connsiteY91" fmla="*/ 2690190 h 3419060"/>
                <a:gd name="connsiteX92" fmla="*/ 10137913 w 10787269"/>
                <a:gd name="connsiteY92" fmla="*/ 3392556 h 3419060"/>
                <a:gd name="connsiteX93" fmla="*/ 10455965 w 10787269"/>
                <a:gd name="connsiteY93" fmla="*/ 3392556 h 3419060"/>
                <a:gd name="connsiteX94" fmla="*/ 10455965 w 10787269"/>
                <a:gd name="connsiteY94" fmla="*/ 331304 h 3419060"/>
                <a:gd name="connsiteX95" fmla="*/ 10787269 w 10787269"/>
                <a:gd name="connsiteY95" fmla="*/ 0 h 3419060"/>
                <a:gd name="connsiteX96" fmla="*/ 3710608 w 10787269"/>
                <a:gd name="connsiteY96" fmla="*/ 0 h 3419060"/>
                <a:gd name="connsiteX97" fmla="*/ 3710608 w 10787269"/>
                <a:gd name="connsiteY97" fmla="*/ 609599 h 341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0787269" h="3419060">
                  <a:moveTo>
                    <a:pt x="0" y="3366051"/>
                  </a:moveTo>
                  <a:lnTo>
                    <a:pt x="755374" y="3366051"/>
                  </a:lnTo>
                  <a:lnTo>
                    <a:pt x="755374" y="2411895"/>
                  </a:lnTo>
                  <a:lnTo>
                    <a:pt x="1152939" y="2014330"/>
                  </a:lnTo>
                  <a:lnTo>
                    <a:pt x="1152939" y="2888973"/>
                  </a:lnTo>
                  <a:lnTo>
                    <a:pt x="1298713" y="2888973"/>
                  </a:lnTo>
                  <a:lnTo>
                    <a:pt x="1298713" y="2729947"/>
                  </a:lnTo>
                  <a:lnTo>
                    <a:pt x="1470991" y="2729947"/>
                  </a:lnTo>
                  <a:lnTo>
                    <a:pt x="1470991" y="2584173"/>
                  </a:lnTo>
                  <a:lnTo>
                    <a:pt x="1643269" y="2584173"/>
                  </a:lnTo>
                  <a:lnTo>
                    <a:pt x="1643269" y="2292625"/>
                  </a:lnTo>
                  <a:lnTo>
                    <a:pt x="2040834" y="2292625"/>
                  </a:lnTo>
                  <a:lnTo>
                    <a:pt x="2133600" y="2385391"/>
                  </a:lnTo>
                  <a:lnTo>
                    <a:pt x="2133600" y="3101008"/>
                  </a:lnTo>
                  <a:lnTo>
                    <a:pt x="2319130" y="3101008"/>
                  </a:lnTo>
                  <a:lnTo>
                    <a:pt x="2319130" y="3392556"/>
                  </a:lnTo>
                  <a:lnTo>
                    <a:pt x="2491408" y="3392556"/>
                  </a:lnTo>
                  <a:lnTo>
                    <a:pt x="2491408" y="1868556"/>
                  </a:lnTo>
                  <a:lnTo>
                    <a:pt x="2769704" y="1590260"/>
                  </a:lnTo>
                  <a:lnTo>
                    <a:pt x="2769704" y="2782956"/>
                  </a:lnTo>
                  <a:lnTo>
                    <a:pt x="2941982" y="2782956"/>
                  </a:lnTo>
                  <a:lnTo>
                    <a:pt x="2941982" y="3419060"/>
                  </a:lnTo>
                  <a:lnTo>
                    <a:pt x="3101008" y="3419060"/>
                  </a:lnTo>
                  <a:lnTo>
                    <a:pt x="3101008" y="3233530"/>
                  </a:lnTo>
                  <a:lnTo>
                    <a:pt x="3273287" y="3233530"/>
                  </a:lnTo>
                  <a:lnTo>
                    <a:pt x="3273287" y="3061251"/>
                  </a:lnTo>
                  <a:lnTo>
                    <a:pt x="3472069" y="3061251"/>
                  </a:lnTo>
                  <a:lnTo>
                    <a:pt x="3472069" y="2372138"/>
                  </a:lnTo>
                  <a:lnTo>
                    <a:pt x="3657600" y="2372138"/>
                  </a:lnTo>
                  <a:lnTo>
                    <a:pt x="3657600" y="3047999"/>
                  </a:lnTo>
                  <a:lnTo>
                    <a:pt x="3829878" y="3047999"/>
                  </a:lnTo>
                  <a:lnTo>
                    <a:pt x="3829878" y="3193773"/>
                  </a:lnTo>
                  <a:lnTo>
                    <a:pt x="3988904" y="3193773"/>
                  </a:lnTo>
                  <a:lnTo>
                    <a:pt x="3988904" y="3392556"/>
                  </a:lnTo>
                  <a:lnTo>
                    <a:pt x="4174434" y="3392556"/>
                  </a:lnTo>
                  <a:lnTo>
                    <a:pt x="4174434" y="2915477"/>
                  </a:lnTo>
                  <a:lnTo>
                    <a:pt x="4346713" y="2915477"/>
                  </a:lnTo>
                  <a:lnTo>
                    <a:pt x="4346713" y="3379304"/>
                  </a:lnTo>
                  <a:lnTo>
                    <a:pt x="4492487" y="3379304"/>
                  </a:lnTo>
                  <a:lnTo>
                    <a:pt x="4492487" y="2716695"/>
                  </a:lnTo>
                  <a:lnTo>
                    <a:pt x="4651513" y="2716695"/>
                  </a:lnTo>
                  <a:lnTo>
                    <a:pt x="4651513" y="2557669"/>
                  </a:lnTo>
                  <a:lnTo>
                    <a:pt x="4850295" y="2557669"/>
                  </a:lnTo>
                  <a:lnTo>
                    <a:pt x="4956313" y="1709530"/>
                  </a:lnTo>
                  <a:lnTo>
                    <a:pt x="5102087" y="2544417"/>
                  </a:lnTo>
                  <a:lnTo>
                    <a:pt x="5314121" y="2544417"/>
                  </a:lnTo>
                  <a:lnTo>
                    <a:pt x="5314121" y="2716695"/>
                  </a:lnTo>
                  <a:lnTo>
                    <a:pt x="5486400" y="2716695"/>
                  </a:lnTo>
                  <a:lnTo>
                    <a:pt x="5486400" y="3392556"/>
                  </a:lnTo>
                  <a:lnTo>
                    <a:pt x="5671930" y="3392556"/>
                  </a:lnTo>
                  <a:lnTo>
                    <a:pt x="5671930" y="2305877"/>
                  </a:lnTo>
                  <a:lnTo>
                    <a:pt x="6016487" y="1961320"/>
                  </a:lnTo>
                  <a:lnTo>
                    <a:pt x="6016487" y="3074504"/>
                  </a:lnTo>
                  <a:lnTo>
                    <a:pt x="6188765" y="3074504"/>
                  </a:lnTo>
                  <a:lnTo>
                    <a:pt x="6188765" y="3379304"/>
                  </a:lnTo>
                  <a:lnTo>
                    <a:pt x="6347791" y="3379304"/>
                  </a:lnTo>
                  <a:lnTo>
                    <a:pt x="6347791" y="2809460"/>
                  </a:lnTo>
                  <a:lnTo>
                    <a:pt x="6546574" y="2809460"/>
                  </a:lnTo>
                  <a:lnTo>
                    <a:pt x="6546574" y="2597425"/>
                  </a:lnTo>
                  <a:lnTo>
                    <a:pt x="6732104" y="2597425"/>
                  </a:lnTo>
                  <a:lnTo>
                    <a:pt x="6732104" y="2120347"/>
                  </a:lnTo>
                  <a:lnTo>
                    <a:pt x="7010400" y="1842051"/>
                  </a:lnTo>
                  <a:lnTo>
                    <a:pt x="7010400" y="3114260"/>
                  </a:lnTo>
                  <a:lnTo>
                    <a:pt x="7195930" y="3114260"/>
                  </a:lnTo>
                  <a:lnTo>
                    <a:pt x="7195930" y="3392556"/>
                  </a:lnTo>
                  <a:lnTo>
                    <a:pt x="7394713" y="3392556"/>
                  </a:lnTo>
                  <a:lnTo>
                    <a:pt x="7394713" y="2160104"/>
                  </a:lnTo>
                  <a:lnTo>
                    <a:pt x="7726017" y="2160104"/>
                  </a:lnTo>
                  <a:lnTo>
                    <a:pt x="7845287" y="2279374"/>
                  </a:lnTo>
                  <a:lnTo>
                    <a:pt x="7845287" y="2915477"/>
                  </a:lnTo>
                  <a:lnTo>
                    <a:pt x="8017565" y="2915477"/>
                  </a:lnTo>
                  <a:lnTo>
                    <a:pt x="8017565" y="3101008"/>
                  </a:lnTo>
                  <a:lnTo>
                    <a:pt x="8189843" y="3101008"/>
                  </a:lnTo>
                  <a:lnTo>
                    <a:pt x="8189843" y="3419060"/>
                  </a:lnTo>
                  <a:lnTo>
                    <a:pt x="8362121" y="3419060"/>
                  </a:lnTo>
                  <a:lnTo>
                    <a:pt x="8362121" y="1948069"/>
                  </a:lnTo>
                  <a:lnTo>
                    <a:pt x="8507895" y="1802295"/>
                  </a:lnTo>
                  <a:lnTo>
                    <a:pt x="8653669" y="1948069"/>
                  </a:lnTo>
                  <a:lnTo>
                    <a:pt x="8653669" y="3392556"/>
                  </a:lnTo>
                  <a:lnTo>
                    <a:pt x="8865704" y="3392556"/>
                  </a:lnTo>
                  <a:lnTo>
                    <a:pt x="8865704" y="2544417"/>
                  </a:lnTo>
                  <a:lnTo>
                    <a:pt x="9157252" y="2252869"/>
                  </a:lnTo>
                  <a:lnTo>
                    <a:pt x="9157252" y="1789043"/>
                  </a:lnTo>
                  <a:lnTo>
                    <a:pt x="9369287" y="1577008"/>
                  </a:lnTo>
                  <a:lnTo>
                    <a:pt x="9369287" y="2570921"/>
                  </a:lnTo>
                  <a:lnTo>
                    <a:pt x="9568069" y="2570921"/>
                  </a:lnTo>
                  <a:lnTo>
                    <a:pt x="9568069" y="2875721"/>
                  </a:lnTo>
                  <a:lnTo>
                    <a:pt x="9753600" y="2875721"/>
                  </a:lnTo>
                  <a:lnTo>
                    <a:pt x="9753600" y="3405808"/>
                  </a:lnTo>
                  <a:lnTo>
                    <a:pt x="9952382" y="3405808"/>
                  </a:lnTo>
                  <a:lnTo>
                    <a:pt x="9952382" y="2875721"/>
                  </a:lnTo>
                  <a:lnTo>
                    <a:pt x="10137913" y="2690190"/>
                  </a:lnTo>
                  <a:lnTo>
                    <a:pt x="10137913" y="3392556"/>
                  </a:lnTo>
                  <a:lnTo>
                    <a:pt x="10455965" y="3392556"/>
                  </a:lnTo>
                  <a:lnTo>
                    <a:pt x="10455965" y="331304"/>
                  </a:lnTo>
                  <a:lnTo>
                    <a:pt x="10787269" y="0"/>
                  </a:lnTo>
                  <a:lnTo>
                    <a:pt x="3710608" y="0"/>
                  </a:lnTo>
                  <a:lnTo>
                    <a:pt x="3710608" y="609599"/>
                  </a:lnTo>
                </a:path>
              </a:pathLst>
            </a:custGeom>
            <a:noFill/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9C11C6-F738-1BF8-B750-C775FD3EBC94}"/>
                </a:ext>
              </a:extLst>
            </p:cNvPr>
            <p:cNvGrpSpPr/>
            <p:nvPr/>
          </p:nvGrpSpPr>
          <p:grpSpPr>
            <a:xfrm>
              <a:off x="1036686" y="7330979"/>
              <a:ext cx="831908" cy="506570"/>
              <a:chOff x="564252" y="3828403"/>
              <a:chExt cx="462171" cy="28142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66FD61-41FC-48EE-D482-23880644AA04}"/>
                  </a:ext>
                </a:extLst>
              </p:cNvPr>
              <p:cNvSpPr/>
              <p:nvPr/>
            </p:nvSpPr>
            <p:spPr>
              <a:xfrm>
                <a:off x="564252" y="3828403"/>
                <a:ext cx="462171" cy="281428"/>
              </a:xfrm>
              <a:custGeom>
                <a:avLst/>
                <a:gdLst>
                  <a:gd name="connsiteX0" fmla="*/ 0 w 921025"/>
                  <a:gd name="connsiteY0" fmla="*/ 0 h 344559"/>
                  <a:gd name="connsiteX1" fmla="*/ 516834 w 921025"/>
                  <a:gd name="connsiteY1" fmla="*/ 0 h 344559"/>
                  <a:gd name="connsiteX2" fmla="*/ 516834 w 921025"/>
                  <a:gd name="connsiteY2" fmla="*/ 1 h 344559"/>
                  <a:gd name="connsiteX3" fmla="*/ 921025 w 921025"/>
                  <a:gd name="connsiteY3" fmla="*/ 86141 h 344559"/>
                  <a:gd name="connsiteX4" fmla="*/ 921025 w 921025"/>
                  <a:gd name="connsiteY4" fmla="*/ 258420 h 344559"/>
                  <a:gd name="connsiteX5" fmla="*/ 516834 w 921025"/>
                  <a:gd name="connsiteY5" fmla="*/ 344559 h 344559"/>
                  <a:gd name="connsiteX6" fmla="*/ 516834 w 921025"/>
                  <a:gd name="connsiteY6" fmla="*/ 344557 h 344559"/>
                  <a:gd name="connsiteX7" fmla="*/ 0 w 921025"/>
                  <a:gd name="connsiteY7" fmla="*/ 344557 h 34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1025" h="344559">
                    <a:moveTo>
                      <a:pt x="0" y="0"/>
                    </a:moveTo>
                    <a:lnTo>
                      <a:pt x="516834" y="0"/>
                    </a:lnTo>
                    <a:lnTo>
                      <a:pt x="516834" y="1"/>
                    </a:lnTo>
                    <a:lnTo>
                      <a:pt x="921025" y="86141"/>
                    </a:lnTo>
                    <a:lnTo>
                      <a:pt x="921025" y="258420"/>
                    </a:lnTo>
                    <a:lnTo>
                      <a:pt x="516834" y="344559"/>
                    </a:lnTo>
                    <a:lnTo>
                      <a:pt x="516834" y="344557"/>
                    </a:lnTo>
                    <a:lnTo>
                      <a:pt x="0" y="344557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3D58A07-F26A-A100-BD76-DCF142F66FA6}"/>
                  </a:ext>
                </a:extLst>
              </p:cNvPr>
              <p:cNvSpPr/>
              <p:nvPr/>
            </p:nvSpPr>
            <p:spPr>
              <a:xfrm>
                <a:off x="654016" y="3875981"/>
                <a:ext cx="141322" cy="530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FF7D9A-C9FF-AEDE-EBD8-5987FFD61159}"/>
                  </a:ext>
                </a:extLst>
              </p:cNvPr>
              <p:cNvSpPr/>
              <p:nvPr/>
            </p:nvSpPr>
            <p:spPr>
              <a:xfrm>
                <a:off x="654016" y="4002015"/>
                <a:ext cx="141322" cy="530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E76079-FBCC-EB8A-A5FA-51A769E70217}"/>
                </a:ext>
              </a:extLst>
            </p:cNvPr>
            <p:cNvSpPr/>
            <p:nvPr/>
          </p:nvSpPr>
          <p:spPr>
            <a:xfrm>
              <a:off x="8155058" y="1609644"/>
              <a:ext cx="245993" cy="3940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5C1985F-CE83-D3E1-9F18-219CE82742A5}"/>
                </a:ext>
              </a:extLst>
            </p:cNvPr>
            <p:cNvSpPr/>
            <p:nvPr/>
          </p:nvSpPr>
          <p:spPr>
            <a:xfrm>
              <a:off x="8120768" y="2473353"/>
              <a:ext cx="326003" cy="377190"/>
            </a:xfrm>
            <a:prstGeom prst="roundRect">
              <a:avLst>
                <a:gd name="adj" fmla="val 3374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F6B144-0D27-6314-C04D-5C76E509791A}"/>
                </a:ext>
              </a:extLst>
            </p:cNvPr>
            <p:cNvSpPr/>
            <p:nvPr/>
          </p:nvSpPr>
          <p:spPr>
            <a:xfrm>
              <a:off x="7975157" y="2376196"/>
              <a:ext cx="605790" cy="19431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B24F38-3ED7-26C9-9D53-1225B2F483BC}"/>
              </a:ext>
            </a:extLst>
          </p:cNvPr>
          <p:cNvSpPr txBox="1"/>
          <p:nvPr/>
        </p:nvSpPr>
        <p:spPr>
          <a:xfrm>
            <a:off x="1103543" y="3432988"/>
            <a:ext cx="19738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me</a:t>
            </a:r>
            <a:r>
              <a:rPr lang="en-US" sz="35000" b="1" dirty="0" err="1">
                <a:latin typeface="Bahnschrift" panose="020B0502040204020203" pitchFamily="34" charset="0"/>
              </a:rPr>
              <a:t>Lab</a:t>
            </a:r>
            <a:r>
              <a:rPr lang="en-US" sz="350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BD</a:t>
            </a:r>
            <a:endParaRPr lang="en-US" sz="35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BF219-E1A2-6C6E-5096-EDD7B09BC7A6}"/>
              </a:ext>
            </a:extLst>
          </p:cNvPr>
          <p:cNvSpPr txBox="1"/>
          <p:nvPr/>
        </p:nvSpPr>
        <p:spPr>
          <a:xfrm>
            <a:off x="1164503" y="3493948"/>
            <a:ext cx="19738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0" b="1" dirty="0">
                <a:solidFill>
                  <a:srgbClr val="FFFF00"/>
                </a:solidFill>
                <a:latin typeface="Bahnschrift" panose="020B0502040204020203" pitchFamily="34" charset="0"/>
              </a:rPr>
              <a:t>melab BD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878B77-152D-5373-AEA4-F9788A5FB7CC}"/>
              </a:ext>
            </a:extLst>
          </p:cNvPr>
          <p:cNvGrpSpPr/>
          <p:nvPr/>
        </p:nvGrpSpPr>
        <p:grpSpPr>
          <a:xfrm>
            <a:off x="7394413" y="1764158"/>
            <a:ext cx="8167016" cy="9052750"/>
            <a:chOff x="15867853" y="677775"/>
            <a:chExt cx="8167016" cy="9052750"/>
          </a:xfrm>
        </p:grpSpPr>
        <p:pic>
          <p:nvPicPr>
            <p:cNvPr id="4" name="Picture 3" descr="A red circle with white text and green dots&#10;&#10;Description automatically generated">
              <a:extLst>
                <a:ext uri="{FF2B5EF4-FFF2-40B4-BE49-F238E27FC236}">
                  <a16:creationId xmlns:a16="http://schemas.microsoft.com/office/drawing/2014/main" id="{4EF52168-3490-A841-BF1C-935F580D9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952" y="1632375"/>
              <a:ext cx="6948448" cy="6948444"/>
            </a:xfrm>
            <a:prstGeom prst="rect">
              <a:avLst/>
            </a:prstGeom>
          </p:spPr>
        </p:pic>
        <p:pic>
          <p:nvPicPr>
            <p:cNvPr id="5" name="Picture 4" descr="A black circle with a black background&#10;&#10;Description automatically generated">
              <a:extLst>
                <a:ext uri="{FF2B5EF4-FFF2-40B4-BE49-F238E27FC236}">
                  <a16:creationId xmlns:a16="http://schemas.microsoft.com/office/drawing/2014/main" id="{E9ADFDFE-827F-158F-456E-5C62EC3F2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4"/>
            <a:stretch/>
          </p:blipFill>
          <p:spPr>
            <a:xfrm>
              <a:off x="15867853" y="677775"/>
              <a:ext cx="8167016" cy="9052750"/>
            </a:xfrm>
            <a:custGeom>
              <a:avLst/>
              <a:gdLst/>
              <a:ahLst/>
              <a:cxnLst/>
              <a:rect l="l" t="t" r="r" b="b"/>
              <a:pathLst>
                <a:path w="6187012" h="6857998">
                  <a:moveTo>
                    <a:pt x="5434855" y="6118149"/>
                  </a:moveTo>
                  <a:cubicBezTo>
                    <a:pt x="5441404" y="6124102"/>
                    <a:pt x="5449025" y="6129341"/>
                    <a:pt x="5456075" y="6133723"/>
                  </a:cubicBezTo>
                  <a:cubicBezTo>
                    <a:pt x="5463218" y="6138152"/>
                    <a:pt x="5468564" y="6143474"/>
                    <a:pt x="5472234" y="6149380"/>
                  </a:cubicBezTo>
                  <a:lnTo>
                    <a:pt x="5477710" y="6166562"/>
                  </a:lnTo>
                  <a:lnTo>
                    <a:pt x="5472234" y="6149379"/>
                  </a:lnTo>
                  <a:cubicBezTo>
                    <a:pt x="5468564" y="6143474"/>
                    <a:pt x="5463218" y="6138152"/>
                    <a:pt x="5456075" y="6133722"/>
                  </a:cubicBezTo>
                  <a:cubicBezTo>
                    <a:pt x="5449025" y="6129341"/>
                    <a:pt x="5441404" y="6124102"/>
                    <a:pt x="5434855" y="6118149"/>
                  </a:cubicBezTo>
                  <a:close/>
                  <a:moveTo>
                    <a:pt x="5343013" y="4941372"/>
                  </a:moveTo>
                  <a:lnTo>
                    <a:pt x="5346342" y="4950869"/>
                  </a:lnTo>
                  <a:lnTo>
                    <a:pt x="5356027" y="4991382"/>
                  </a:lnTo>
                  <a:lnTo>
                    <a:pt x="5346342" y="4950868"/>
                  </a:lnTo>
                  <a:close/>
                  <a:moveTo>
                    <a:pt x="5346951" y="4749807"/>
                  </a:moveTo>
                  <a:cubicBezTo>
                    <a:pt x="5334815" y="4762826"/>
                    <a:pt x="5333958" y="4781365"/>
                    <a:pt x="5332244" y="4799797"/>
                  </a:cubicBezTo>
                  <a:cubicBezTo>
                    <a:pt x="5333958" y="4781365"/>
                    <a:pt x="5334815" y="4762827"/>
                    <a:pt x="5346951" y="4749807"/>
                  </a:cubicBezTo>
                  <a:close/>
                  <a:moveTo>
                    <a:pt x="5364750" y="4543185"/>
                  </a:moveTo>
                  <a:cubicBezTo>
                    <a:pt x="5365727" y="4548281"/>
                    <a:pt x="5367775" y="4553662"/>
                    <a:pt x="5370156" y="4557092"/>
                  </a:cubicBezTo>
                  <a:cubicBezTo>
                    <a:pt x="5381776" y="4573618"/>
                    <a:pt x="5390563" y="4588275"/>
                    <a:pt x="5396519" y="4602021"/>
                  </a:cubicBezTo>
                  <a:cubicBezTo>
                    <a:pt x="5390563" y="4588275"/>
                    <a:pt x="5381776" y="4573618"/>
                    <a:pt x="5370156" y="4557091"/>
                  </a:cubicBezTo>
                  <a:close/>
                  <a:moveTo>
                    <a:pt x="5830968" y="2819253"/>
                  </a:moveTo>
                  <a:lnTo>
                    <a:pt x="5842611" y="2827484"/>
                  </a:lnTo>
                  <a:lnTo>
                    <a:pt x="5842613" y="2827486"/>
                  </a:lnTo>
                  <a:lnTo>
                    <a:pt x="5871116" y="2861156"/>
                  </a:lnTo>
                  <a:lnTo>
                    <a:pt x="5861462" y="2842392"/>
                  </a:lnTo>
                  <a:lnTo>
                    <a:pt x="5842613" y="2827486"/>
                  </a:lnTo>
                  <a:lnTo>
                    <a:pt x="5842611" y="2827483"/>
                  </a:lnTo>
                  <a:close/>
                  <a:moveTo>
                    <a:pt x="5761313" y="1974015"/>
                  </a:moveTo>
                  <a:lnTo>
                    <a:pt x="5754799" y="1999763"/>
                  </a:lnTo>
                  <a:cubicBezTo>
                    <a:pt x="5750990" y="2008056"/>
                    <a:pt x="5745310" y="2016020"/>
                    <a:pt x="5737071" y="2023547"/>
                  </a:cubicBezTo>
                  <a:cubicBezTo>
                    <a:pt x="5753550" y="2008497"/>
                    <a:pt x="5759789" y="1991685"/>
                    <a:pt x="5761313" y="1974015"/>
                  </a:cubicBezTo>
                  <a:close/>
                  <a:moveTo>
                    <a:pt x="5744119" y="1768838"/>
                  </a:moveTo>
                  <a:cubicBezTo>
                    <a:pt x="5739738" y="1774411"/>
                    <a:pt x="5736975" y="1779948"/>
                    <a:pt x="5735518" y="1785412"/>
                  </a:cubicBezTo>
                  <a:lnTo>
                    <a:pt x="5734738" y="1801558"/>
                  </a:lnTo>
                  <a:cubicBezTo>
                    <a:pt x="5733070" y="1790986"/>
                    <a:pt x="5735356" y="1779981"/>
                    <a:pt x="5744119" y="1768838"/>
                  </a:cubicBezTo>
                  <a:close/>
                  <a:moveTo>
                    <a:pt x="5853708" y="520953"/>
                  </a:moveTo>
                  <a:lnTo>
                    <a:pt x="5846981" y="549926"/>
                  </a:lnTo>
                  <a:lnTo>
                    <a:pt x="5840726" y="566616"/>
                  </a:lnTo>
                  <a:lnTo>
                    <a:pt x="5834776" y="581804"/>
                  </a:lnTo>
                  <a:lnTo>
                    <a:pt x="5834358" y="583595"/>
                  </a:lnTo>
                  <a:lnTo>
                    <a:pt x="5832183" y="589388"/>
                  </a:lnTo>
                  <a:cubicBezTo>
                    <a:pt x="5829783" y="597005"/>
                    <a:pt x="5828025" y="604728"/>
                    <a:pt x="5827560" y="612658"/>
                  </a:cubicBezTo>
                  <a:lnTo>
                    <a:pt x="5834358" y="583595"/>
                  </a:lnTo>
                  <a:lnTo>
                    <a:pt x="5840674" y="566754"/>
                  </a:lnTo>
                  <a:lnTo>
                    <a:pt x="5840726" y="566616"/>
                  </a:lnTo>
                  <a:lnTo>
                    <a:pt x="5846564" y="551717"/>
                  </a:lnTo>
                  <a:lnTo>
                    <a:pt x="5846981" y="549926"/>
                  </a:lnTo>
                  <a:lnTo>
                    <a:pt x="5849145" y="544146"/>
                  </a:lnTo>
                  <a:cubicBezTo>
                    <a:pt x="5851532" y="536547"/>
                    <a:pt x="5853271" y="528850"/>
                    <a:pt x="5853708" y="520953"/>
                  </a:cubicBezTo>
                  <a:close/>
                  <a:moveTo>
                    <a:pt x="5802605" y="268794"/>
                  </a:moveTo>
                  <a:cubicBezTo>
                    <a:pt x="5800080" y="279176"/>
                    <a:pt x="5798377" y="289296"/>
                    <a:pt x="5797729" y="299164"/>
                  </a:cubicBezTo>
                  <a:cubicBezTo>
                    <a:pt x="5797080" y="309031"/>
                    <a:pt x="5797485" y="318646"/>
                    <a:pt x="5799176" y="328017"/>
                  </a:cubicBezTo>
                  <a:close/>
                  <a:moveTo>
                    <a:pt x="0" y="0"/>
                  </a:moveTo>
                  <a:lnTo>
                    <a:pt x="6120021" y="0"/>
                  </a:lnTo>
                  <a:lnTo>
                    <a:pt x="6115806" y="24480"/>
                  </a:lnTo>
                  <a:cubicBezTo>
                    <a:pt x="6113321" y="32636"/>
                    <a:pt x="6109559" y="40471"/>
                    <a:pt x="6103795" y="47806"/>
                  </a:cubicBezTo>
                  <a:cubicBezTo>
                    <a:pt x="6088935" y="66857"/>
                    <a:pt x="6092364" y="85336"/>
                    <a:pt x="6094651" y="105718"/>
                  </a:cubicBezTo>
                  <a:cubicBezTo>
                    <a:pt x="6096365" y="121150"/>
                    <a:pt x="6095794" y="136963"/>
                    <a:pt x="6095986" y="152584"/>
                  </a:cubicBezTo>
                  <a:cubicBezTo>
                    <a:pt x="6096555" y="180017"/>
                    <a:pt x="6096746" y="207450"/>
                    <a:pt x="6097699" y="234883"/>
                  </a:cubicBezTo>
                  <a:cubicBezTo>
                    <a:pt x="6098079" y="243648"/>
                    <a:pt x="6102844" y="252600"/>
                    <a:pt x="6102082" y="261173"/>
                  </a:cubicBezTo>
                  <a:cubicBezTo>
                    <a:pt x="6098461" y="300800"/>
                    <a:pt x="6092746" y="340425"/>
                    <a:pt x="6089507" y="380050"/>
                  </a:cubicBezTo>
                  <a:cubicBezTo>
                    <a:pt x="6087603" y="402529"/>
                    <a:pt x="6091220" y="425581"/>
                    <a:pt x="6088555" y="447870"/>
                  </a:cubicBezTo>
                  <a:cubicBezTo>
                    <a:pt x="6085507" y="473587"/>
                    <a:pt x="6077697" y="498733"/>
                    <a:pt x="6072932" y="524262"/>
                  </a:cubicBezTo>
                  <a:cubicBezTo>
                    <a:pt x="6071600" y="531310"/>
                    <a:pt x="6073315" y="539121"/>
                    <a:pt x="6073694" y="546552"/>
                  </a:cubicBezTo>
                  <a:cubicBezTo>
                    <a:pt x="6074076" y="554933"/>
                    <a:pt x="6074838" y="563125"/>
                    <a:pt x="6075029" y="571508"/>
                  </a:cubicBezTo>
                  <a:cubicBezTo>
                    <a:pt x="6075411" y="597037"/>
                    <a:pt x="6074838" y="622564"/>
                    <a:pt x="6076173" y="648092"/>
                  </a:cubicBezTo>
                  <a:cubicBezTo>
                    <a:pt x="6076934" y="663713"/>
                    <a:pt x="6084744" y="680096"/>
                    <a:pt x="6081886" y="694576"/>
                  </a:cubicBezTo>
                  <a:cubicBezTo>
                    <a:pt x="6076363" y="724104"/>
                    <a:pt x="6088745" y="753633"/>
                    <a:pt x="6078459" y="783158"/>
                  </a:cubicBezTo>
                  <a:cubicBezTo>
                    <a:pt x="6075411" y="792306"/>
                    <a:pt x="6083031" y="804877"/>
                    <a:pt x="6083411" y="815929"/>
                  </a:cubicBezTo>
                  <a:cubicBezTo>
                    <a:pt x="6084363" y="843552"/>
                    <a:pt x="6084173" y="871173"/>
                    <a:pt x="6083983" y="898797"/>
                  </a:cubicBezTo>
                  <a:cubicBezTo>
                    <a:pt x="6083793" y="923562"/>
                    <a:pt x="6086459" y="949281"/>
                    <a:pt x="6081125" y="973095"/>
                  </a:cubicBezTo>
                  <a:cubicBezTo>
                    <a:pt x="6075411" y="998052"/>
                    <a:pt x="6076173" y="1020529"/>
                    <a:pt x="6082649" y="1044725"/>
                  </a:cubicBezTo>
                  <a:cubicBezTo>
                    <a:pt x="6087031" y="1061298"/>
                    <a:pt x="6087603" y="1078826"/>
                    <a:pt x="6088935" y="1095972"/>
                  </a:cubicBezTo>
                  <a:cubicBezTo>
                    <a:pt x="6090459" y="1114449"/>
                    <a:pt x="6086459" y="1134834"/>
                    <a:pt x="6092746" y="1151600"/>
                  </a:cubicBezTo>
                  <a:cubicBezTo>
                    <a:pt x="6111415" y="1201512"/>
                    <a:pt x="6115415" y="1252757"/>
                    <a:pt x="6115415" y="1304955"/>
                  </a:cubicBezTo>
                  <a:cubicBezTo>
                    <a:pt x="6115415" y="1314483"/>
                    <a:pt x="6112750" y="1324198"/>
                    <a:pt x="6109892" y="1333341"/>
                  </a:cubicBezTo>
                  <a:cubicBezTo>
                    <a:pt x="6092746" y="1386684"/>
                    <a:pt x="6094269" y="1440216"/>
                    <a:pt x="6104748" y="1494509"/>
                  </a:cubicBezTo>
                  <a:cubicBezTo>
                    <a:pt x="6107034" y="1505751"/>
                    <a:pt x="6107415" y="1518324"/>
                    <a:pt x="6105130" y="1529563"/>
                  </a:cubicBezTo>
                  <a:cubicBezTo>
                    <a:pt x="6098461" y="1561189"/>
                    <a:pt x="6087411" y="1591859"/>
                    <a:pt x="6082649" y="1623675"/>
                  </a:cubicBezTo>
                  <a:cubicBezTo>
                    <a:pt x="6074838" y="1676253"/>
                    <a:pt x="6101126" y="1721785"/>
                    <a:pt x="6118274" y="1768838"/>
                  </a:cubicBezTo>
                  <a:cubicBezTo>
                    <a:pt x="6134467" y="1813610"/>
                    <a:pt x="6171044" y="1851709"/>
                    <a:pt x="6162851" y="1904673"/>
                  </a:cubicBezTo>
                  <a:cubicBezTo>
                    <a:pt x="6162090" y="1910004"/>
                    <a:pt x="6167233" y="1915912"/>
                    <a:pt x="6168567" y="1921817"/>
                  </a:cubicBezTo>
                  <a:cubicBezTo>
                    <a:pt x="6172188" y="1938009"/>
                    <a:pt x="6176566" y="1954202"/>
                    <a:pt x="6178283" y="1970586"/>
                  </a:cubicBezTo>
                  <a:cubicBezTo>
                    <a:pt x="6180570" y="1990589"/>
                    <a:pt x="6179809" y="2010974"/>
                    <a:pt x="6181713" y="2030977"/>
                  </a:cubicBezTo>
                  <a:cubicBezTo>
                    <a:pt x="6182856" y="2043835"/>
                    <a:pt x="6184951" y="2056600"/>
                    <a:pt x="6186761" y="2069340"/>
                  </a:cubicBezTo>
                  <a:lnTo>
                    <a:pt x="6187012" y="2072225"/>
                  </a:lnTo>
                  <a:lnTo>
                    <a:pt x="6187012" y="2131532"/>
                  </a:lnTo>
                  <a:lnTo>
                    <a:pt x="6186141" y="2138304"/>
                  </a:lnTo>
                  <a:cubicBezTo>
                    <a:pt x="6183950" y="2148519"/>
                    <a:pt x="6181332" y="2158712"/>
                    <a:pt x="6179617" y="2168903"/>
                  </a:cubicBezTo>
                  <a:cubicBezTo>
                    <a:pt x="6174854" y="2197670"/>
                    <a:pt x="6176188" y="2229296"/>
                    <a:pt x="6163995" y="2254633"/>
                  </a:cubicBezTo>
                  <a:cubicBezTo>
                    <a:pt x="6151041" y="2281683"/>
                    <a:pt x="6145135" y="2307402"/>
                    <a:pt x="6149135" y="2335405"/>
                  </a:cubicBezTo>
                  <a:cubicBezTo>
                    <a:pt x="6150469" y="2344741"/>
                    <a:pt x="6158471" y="2356744"/>
                    <a:pt x="6166661" y="2360933"/>
                  </a:cubicBezTo>
                  <a:cubicBezTo>
                    <a:pt x="6184950" y="2370270"/>
                    <a:pt x="6188190" y="2383032"/>
                    <a:pt x="6181902" y="2400369"/>
                  </a:cubicBezTo>
                  <a:cubicBezTo>
                    <a:pt x="6176566" y="2415420"/>
                    <a:pt x="6173901" y="2433897"/>
                    <a:pt x="6163613" y="2444184"/>
                  </a:cubicBezTo>
                  <a:cubicBezTo>
                    <a:pt x="6134467" y="2473333"/>
                    <a:pt x="6133515" y="2510483"/>
                    <a:pt x="6125705" y="2546678"/>
                  </a:cubicBezTo>
                  <a:cubicBezTo>
                    <a:pt x="6120940" y="2568774"/>
                    <a:pt x="6120750" y="2589352"/>
                    <a:pt x="6123988" y="2611450"/>
                  </a:cubicBezTo>
                  <a:cubicBezTo>
                    <a:pt x="6131227" y="2659455"/>
                    <a:pt x="6120940" y="2706131"/>
                    <a:pt x="6107796" y="2752235"/>
                  </a:cubicBezTo>
                  <a:cubicBezTo>
                    <a:pt x="6099034" y="2782716"/>
                    <a:pt x="6093699" y="2813958"/>
                    <a:pt x="6084744" y="2844248"/>
                  </a:cubicBezTo>
                  <a:cubicBezTo>
                    <a:pt x="6077886" y="2866918"/>
                    <a:pt x="6069694" y="2889587"/>
                    <a:pt x="6058646" y="2910353"/>
                  </a:cubicBezTo>
                  <a:cubicBezTo>
                    <a:pt x="6042452" y="2940455"/>
                    <a:pt x="6018067" y="2966742"/>
                    <a:pt x="6024544" y="3005035"/>
                  </a:cubicBezTo>
                  <a:cubicBezTo>
                    <a:pt x="6030260" y="3038756"/>
                    <a:pt x="6018259" y="3069235"/>
                    <a:pt x="6006828" y="3100099"/>
                  </a:cubicBezTo>
                  <a:cubicBezTo>
                    <a:pt x="5998446" y="3122770"/>
                    <a:pt x="5989871" y="3145436"/>
                    <a:pt x="5984537" y="3168870"/>
                  </a:cubicBezTo>
                  <a:cubicBezTo>
                    <a:pt x="5978251" y="3196686"/>
                    <a:pt x="5980920" y="3228119"/>
                    <a:pt x="5969297" y="3252885"/>
                  </a:cubicBezTo>
                  <a:cubicBezTo>
                    <a:pt x="5957105" y="3278795"/>
                    <a:pt x="5965297" y="3300319"/>
                    <a:pt x="5968726" y="3323372"/>
                  </a:cubicBezTo>
                  <a:cubicBezTo>
                    <a:pt x="5974061" y="3360139"/>
                    <a:pt x="5983967" y="3396719"/>
                    <a:pt x="5971395" y="3433866"/>
                  </a:cubicBezTo>
                  <a:cubicBezTo>
                    <a:pt x="5956153" y="3479015"/>
                    <a:pt x="5939769" y="3523785"/>
                    <a:pt x="5925292" y="3569124"/>
                  </a:cubicBezTo>
                  <a:cubicBezTo>
                    <a:pt x="5919765" y="3586653"/>
                    <a:pt x="5917479" y="3605509"/>
                    <a:pt x="5915003" y="3623799"/>
                  </a:cubicBezTo>
                  <a:cubicBezTo>
                    <a:pt x="5912906" y="3641134"/>
                    <a:pt x="5918242" y="3661899"/>
                    <a:pt x="5910241" y="3675238"/>
                  </a:cubicBezTo>
                  <a:cubicBezTo>
                    <a:pt x="5889667" y="3709529"/>
                    <a:pt x="5879569" y="3744770"/>
                    <a:pt x="5879569" y="3784397"/>
                  </a:cubicBezTo>
                  <a:cubicBezTo>
                    <a:pt x="5879569" y="3799258"/>
                    <a:pt x="5870996" y="3813737"/>
                    <a:pt x="5869471" y="3828785"/>
                  </a:cubicBezTo>
                  <a:cubicBezTo>
                    <a:pt x="5867567" y="3849362"/>
                    <a:pt x="5862423" y="3872985"/>
                    <a:pt x="5869664" y="3890891"/>
                  </a:cubicBezTo>
                  <a:cubicBezTo>
                    <a:pt x="5886809" y="3932993"/>
                    <a:pt x="5872519" y="3967091"/>
                    <a:pt x="5855566" y="4003861"/>
                  </a:cubicBezTo>
                  <a:cubicBezTo>
                    <a:pt x="5838801" y="4040058"/>
                    <a:pt x="5825466" y="4078159"/>
                    <a:pt x="5814416" y="4116641"/>
                  </a:cubicBezTo>
                  <a:cubicBezTo>
                    <a:pt x="5810415" y="4131119"/>
                    <a:pt x="5817085" y="4148453"/>
                    <a:pt x="5818417" y="4164458"/>
                  </a:cubicBezTo>
                  <a:cubicBezTo>
                    <a:pt x="5818798" y="4170174"/>
                    <a:pt x="5819370" y="4176461"/>
                    <a:pt x="5817466" y="4181603"/>
                  </a:cubicBezTo>
                  <a:cubicBezTo>
                    <a:pt x="5799176" y="4231324"/>
                    <a:pt x="5785269" y="4281810"/>
                    <a:pt x="5794794" y="4335722"/>
                  </a:cubicBezTo>
                  <a:cubicBezTo>
                    <a:pt x="5795747" y="4340674"/>
                    <a:pt x="5793650" y="4346201"/>
                    <a:pt x="5792317" y="4351154"/>
                  </a:cubicBezTo>
                  <a:cubicBezTo>
                    <a:pt x="5785461" y="4375349"/>
                    <a:pt x="5774601" y="4398972"/>
                    <a:pt x="5772124" y="4423545"/>
                  </a:cubicBezTo>
                  <a:cubicBezTo>
                    <a:pt x="5766028" y="4484127"/>
                    <a:pt x="5763550" y="4545086"/>
                    <a:pt x="5759550" y="4606053"/>
                  </a:cubicBezTo>
                  <a:cubicBezTo>
                    <a:pt x="5759361" y="4609863"/>
                    <a:pt x="5759361" y="4613864"/>
                    <a:pt x="5758027" y="4617291"/>
                  </a:cubicBezTo>
                  <a:cubicBezTo>
                    <a:pt x="5749834" y="4639772"/>
                    <a:pt x="5752502" y="4659393"/>
                    <a:pt x="5768123" y="4678445"/>
                  </a:cubicBezTo>
                  <a:cubicBezTo>
                    <a:pt x="5774982" y="4686828"/>
                    <a:pt x="5778601" y="4698258"/>
                    <a:pt x="5782412" y="4708734"/>
                  </a:cubicBezTo>
                  <a:cubicBezTo>
                    <a:pt x="5788127" y="4724167"/>
                    <a:pt x="5793650" y="4739978"/>
                    <a:pt x="5797271" y="4755980"/>
                  </a:cubicBezTo>
                  <a:cubicBezTo>
                    <a:pt x="5800700" y="4771793"/>
                    <a:pt x="5805462" y="4788747"/>
                    <a:pt x="5802796" y="4803988"/>
                  </a:cubicBezTo>
                  <a:cubicBezTo>
                    <a:pt x="5798035" y="4831420"/>
                    <a:pt x="5787366" y="4857522"/>
                    <a:pt x="5780315" y="4884572"/>
                  </a:cubicBezTo>
                  <a:cubicBezTo>
                    <a:pt x="5777837" y="4893907"/>
                    <a:pt x="5778221" y="4904195"/>
                    <a:pt x="5778030" y="4913909"/>
                  </a:cubicBezTo>
                  <a:cubicBezTo>
                    <a:pt x="5777459" y="4936201"/>
                    <a:pt x="5782984" y="4959061"/>
                    <a:pt x="5767171" y="4979253"/>
                  </a:cubicBezTo>
                  <a:cubicBezTo>
                    <a:pt x="5752311" y="4997922"/>
                    <a:pt x="5756692" y="5016785"/>
                    <a:pt x="5767932" y="5036405"/>
                  </a:cubicBezTo>
                  <a:cubicBezTo>
                    <a:pt x="5775934" y="5050504"/>
                    <a:pt x="5782221" y="5066505"/>
                    <a:pt x="5785269" y="5082317"/>
                  </a:cubicBezTo>
                  <a:cubicBezTo>
                    <a:pt x="5789460" y="5104036"/>
                    <a:pt x="5791175" y="5125562"/>
                    <a:pt x="5788697" y="5148995"/>
                  </a:cubicBezTo>
                  <a:cubicBezTo>
                    <a:pt x="5786983" y="5165570"/>
                    <a:pt x="5786221" y="5179097"/>
                    <a:pt x="5776125" y="5192051"/>
                  </a:cubicBezTo>
                  <a:cubicBezTo>
                    <a:pt x="5774601" y="5194145"/>
                    <a:pt x="5774219" y="5197955"/>
                    <a:pt x="5774412" y="5200813"/>
                  </a:cubicBezTo>
                  <a:cubicBezTo>
                    <a:pt x="5777649" y="5238343"/>
                    <a:pt x="5775934" y="5275491"/>
                    <a:pt x="5773646" y="5313403"/>
                  </a:cubicBezTo>
                  <a:cubicBezTo>
                    <a:pt x="5770601" y="5361598"/>
                    <a:pt x="5779553" y="5412276"/>
                    <a:pt x="5811559" y="5453995"/>
                  </a:cubicBezTo>
                  <a:cubicBezTo>
                    <a:pt x="5816322" y="5460092"/>
                    <a:pt x="5818417" y="5469236"/>
                    <a:pt x="5819562" y="5477239"/>
                  </a:cubicBezTo>
                  <a:cubicBezTo>
                    <a:pt x="5824514" y="5514957"/>
                    <a:pt x="5827942" y="5552869"/>
                    <a:pt x="5833467" y="5590590"/>
                  </a:cubicBezTo>
                  <a:cubicBezTo>
                    <a:pt x="5836516" y="5611164"/>
                    <a:pt x="5839182" y="5632691"/>
                    <a:pt x="5847565" y="5651360"/>
                  </a:cubicBezTo>
                  <a:cubicBezTo>
                    <a:pt x="5855756" y="5669647"/>
                    <a:pt x="5865471" y="5684320"/>
                    <a:pt x="5848327" y="5695178"/>
                  </a:cubicBezTo>
                  <a:cubicBezTo>
                    <a:pt x="5857471" y="5714607"/>
                    <a:pt x="5865092" y="5731564"/>
                    <a:pt x="5873282" y="5748136"/>
                  </a:cubicBezTo>
                  <a:cubicBezTo>
                    <a:pt x="5876329" y="5754234"/>
                    <a:pt x="5881284" y="5759378"/>
                    <a:pt x="5884142" y="5765474"/>
                  </a:cubicBezTo>
                  <a:cubicBezTo>
                    <a:pt x="5887190" y="5771953"/>
                    <a:pt x="5889094" y="5779191"/>
                    <a:pt x="5890620" y="5786239"/>
                  </a:cubicBezTo>
                  <a:cubicBezTo>
                    <a:pt x="5897477" y="5817674"/>
                    <a:pt x="5903763" y="5849107"/>
                    <a:pt x="5911194" y="5880348"/>
                  </a:cubicBezTo>
                  <a:cubicBezTo>
                    <a:pt x="5912717" y="5886447"/>
                    <a:pt x="5918813" y="5891590"/>
                    <a:pt x="5922813" y="5897114"/>
                  </a:cubicBezTo>
                  <a:cubicBezTo>
                    <a:pt x="5925481" y="5900735"/>
                    <a:pt x="5929482" y="5904353"/>
                    <a:pt x="5930054" y="5908355"/>
                  </a:cubicBezTo>
                  <a:cubicBezTo>
                    <a:pt x="5934626" y="5938836"/>
                    <a:pt x="5939961" y="5969124"/>
                    <a:pt x="5942246" y="5999796"/>
                  </a:cubicBezTo>
                  <a:cubicBezTo>
                    <a:pt x="5944149" y="6025515"/>
                    <a:pt x="5943580" y="6050282"/>
                    <a:pt x="5976728" y="6056948"/>
                  </a:cubicBezTo>
                  <a:cubicBezTo>
                    <a:pt x="5982443" y="6058092"/>
                    <a:pt x="5988540" y="6066284"/>
                    <a:pt x="5991396" y="6072569"/>
                  </a:cubicBezTo>
                  <a:cubicBezTo>
                    <a:pt x="5999589" y="6090477"/>
                    <a:pt x="6005113" y="6109530"/>
                    <a:pt x="6013494" y="6127247"/>
                  </a:cubicBezTo>
                  <a:cubicBezTo>
                    <a:pt x="6041500" y="6185351"/>
                    <a:pt x="6059217" y="6246121"/>
                    <a:pt x="6055978" y="6311084"/>
                  </a:cubicBezTo>
                  <a:cubicBezTo>
                    <a:pt x="6055026" y="6331277"/>
                    <a:pt x="6044737" y="6350899"/>
                    <a:pt x="6040926" y="6363664"/>
                  </a:cubicBezTo>
                  <a:cubicBezTo>
                    <a:pt x="6055978" y="6400429"/>
                    <a:pt x="6070456" y="6431292"/>
                    <a:pt x="6081315" y="6463490"/>
                  </a:cubicBezTo>
                  <a:cubicBezTo>
                    <a:pt x="6091031" y="6491874"/>
                    <a:pt x="6097127" y="6521593"/>
                    <a:pt x="6104175" y="6550742"/>
                  </a:cubicBezTo>
                  <a:cubicBezTo>
                    <a:pt x="6106844" y="6561411"/>
                    <a:pt x="6108367" y="6572269"/>
                    <a:pt x="6109702" y="6583128"/>
                  </a:cubicBezTo>
                  <a:cubicBezTo>
                    <a:pt x="6113892" y="6617036"/>
                    <a:pt x="6103795" y="6652472"/>
                    <a:pt x="6119798" y="6685617"/>
                  </a:cubicBezTo>
                  <a:cubicBezTo>
                    <a:pt x="6128180" y="6702955"/>
                    <a:pt x="6138276" y="6720103"/>
                    <a:pt x="6142658" y="6738388"/>
                  </a:cubicBezTo>
                  <a:cubicBezTo>
                    <a:pt x="6147421" y="6758011"/>
                    <a:pt x="6154851" y="6777207"/>
                    <a:pt x="6160162" y="6796804"/>
                  </a:cubicBezTo>
                  <a:lnTo>
                    <a:pt x="6164933" y="6857457"/>
                  </a:lnTo>
                  <a:lnTo>
                    <a:pt x="6037694" y="6857457"/>
                  </a:lnTo>
                  <a:lnTo>
                    <a:pt x="6037694" y="6857998"/>
                  </a:lnTo>
                  <a:lnTo>
                    <a:pt x="0" y="6857998"/>
                  </a:lnTo>
                  <a:close/>
                </a:path>
              </a:pathLst>
            </a:custGeom>
            <a:effectLst>
              <a:outerShdw blurRad="381000" dist="152400" algn="tl" rotWithShape="0">
                <a:prstClr val="black">
                  <a:alpha val="10000"/>
                </a:prstClr>
              </a:outerShdw>
            </a:effec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526177-897D-7B1C-0009-E7CCA6091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23" y="-836181"/>
            <a:ext cx="14162219" cy="140705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06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3" presetClass="emph" presetSubtype="2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58" presetID="38" presetClass="exit" presetSubtype="0" accel="50000" fill="hold" grpId="2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0"/>
                            </p:stCondLst>
                            <p:childTnLst>
                              <p:par>
                                <p:cTn id="63" presetID="3" presetClass="emph" presetSubtype="2" fill="hold" grpId="3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000"/>
                            </p:stCondLst>
                            <p:childTnLst>
                              <p:par>
                                <p:cTn id="66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0"/>
                            </p:stCondLst>
                            <p:childTnLst>
                              <p:par>
                                <p:cTn id="69" presetID="3" presetClass="emph" presetSubtype="2" fill="hold" grpId="3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10" grpId="1"/>
      <p:bldP spid="10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red grid with lines&#10;&#10;Description automatically generated">
            <a:extLst>
              <a:ext uri="{FF2B5EF4-FFF2-40B4-BE49-F238E27FC236}">
                <a16:creationId xmlns:a16="http://schemas.microsoft.com/office/drawing/2014/main" id="{69C1BC5D-44F5-2CFB-74B9-38E5586F3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45600" cy="123173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9DF9AC-002F-D404-4685-9D2A9A5C9BBA}"/>
              </a:ext>
            </a:extLst>
          </p:cNvPr>
          <p:cNvSpPr/>
          <p:nvPr/>
        </p:nvSpPr>
        <p:spPr>
          <a:xfrm>
            <a:off x="0" y="0"/>
            <a:ext cx="21945600" cy="123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32FD91-3B82-7763-AB41-12527A8C35A1}"/>
              </a:ext>
            </a:extLst>
          </p:cNvPr>
          <p:cNvGrpSpPr/>
          <p:nvPr/>
        </p:nvGrpSpPr>
        <p:grpSpPr>
          <a:xfrm>
            <a:off x="7774362" y="2635220"/>
            <a:ext cx="6396875" cy="7046889"/>
            <a:chOff x="7776326" y="886753"/>
            <a:chExt cx="6396875" cy="7285551"/>
          </a:xfrm>
        </p:grpSpPr>
        <p:pic>
          <p:nvPicPr>
            <p:cNvPr id="4" name="Picture 3" descr="A red circle with white text and green dots&#10;&#10;Description automatically generated">
              <a:extLst>
                <a:ext uri="{FF2B5EF4-FFF2-40B4-BE49-F238E27FC236}">
                  <a16:creationId xmlns:a16="http://schemas.microsoft.com/office/drawing/2014/main" id="{FDF2963D-833B-D606-1CFC-8D1491453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41" y="1817596"/>
              <a:ext cx="5283191" cy="5283191"/>
            </a:xfrm>
            <a:prstGeom prst="rect">
              <a:avLst/>
            </a:prstGeom>
          </p:spPr>
        </p:pic>
        <p:pic>
          <p:nvPicPr>
            <p:cNvPr id="3" name="Picture 2" descr="A black circle with a black background&#10;&#10;Description automatically generated">
              <a:extLst>
                <a:ext uri="{FF2B5EF4-FFF2-40B4-BE49-F238E27FC236}">
                  <a16:creationId xmlns:a16="http://schemas.microsoft.com/office/drawing/2014/main" id="{D94DF64D-A86F-FEB9-C378-65F5529F9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4"/>
            <a:stretch/>
          </p:blipFill>
          <p:spPr>
            <a:xfrm>
              <a:off x="7776326" y="886753"/>
              <a:ext cx="6396875" cy="7285551"/>
            </a:xfrm>
            <a:custGeom>
              <a:avLst/>
              <a:gdLst/>
              <a:ahLst/>
              <a:cxnLst/>
              <a:rect l="l" t="t" r="r" b="b"/>
              <a:pathLst>
                <a:path w="6187012" h="6857998">
                  <a:moveTo>
                    <a:pt x="5434855" y="6118149"/>
                  </a:moveTo>
                  <a:cubicBezTo>
                    <a:pt x="5441404" y="6124102"/>
                    <a:pt x="5449025" y="6129341"/>
                    <a:pt x="5456075" y="6133723"/>
                  </a:cubicBezTo>
                  <a:cubicBezTo>
                    <a:pt x="5463218" y="6138152"/>
                    <a:pt x="5468564" y="6143474"/>
                    <a:pt x="5472234" y="6149380"/>
                  </a:cubicBezTo>
                  <a:lnTo>
                    <a:pt x="5477710" y="6166562"/>
                  </a:lnTo>
                  <a:lnTo>
                    <a:pt x="5472234" y="6149379"/>
                  </a:lnTo>
                  <a:cubicBezTo>
                    <a:pt x="5468564" y="6143474"/>
                    <a:pt x="5463218" y="6138152"/>
                    <a:pt x="5456075" y="6133722"/>
                  </a:cubicBezTo>
                  <a:cubicBezTo>
                    <a:pt x="5449025" y="6129341"/>
                    <a:pt x="5441404" y="6124102"/>
                    <a:pt x="5434855" y="6118149"/>
                  </a:cubicBezTo>
                  <a:close/>
                  <a:moveTo>
                    <a:pt x="5343013" y="4941372"/>
                  </a:moveTo>
                  <a:lnTo>
                    <a:pt x="5346342" y="4950869"/>
                  </a:lnTo>
                  <a:lnTo>
                    <a:pt x="5356027" y="4991382"/>
                  </a:lnTo>
                  <a:lnTo>
                    <a:pt x="5346342" y="4950868"/>
                  </a:lnTo>
                  <a:close/>
                  <a:moveTo>
                    <a:pt x="5346951" y="4749807"/>
                  </a:moveTo>
                  <a:cubicBezTo>
                    <a:pt x="5334815" y="4762826"/>
                    <a:pt x="5333958" y="4781365"/>
                    <a:pt x="5332244" y="4799797"/>
                  </a:cubicBezTo>
                  <a:cubicBezTo>
                    <a:pt x="5333958" y="4781365"/>
                    <a:pt x="5334815" y="4762827"/>
                    <a:pt x="5346951" y="4749807"/>
                  </a:cubicBezTo>
                  <a:close/>
                  <a:moveTo>
                    <a:pt x="5364750" y="4543185"/>
                  </a:moveTo>
                  <a:cubicBezTo>
                    <a:pt x="5365727" y="4548281"/>
                    <a:pt x="5367775" y="4553662"/>
                    <a:pt x="5370156" y="4557092"/>
                  </a:cubicBezTo>
                  <a:cubicBezTo>
                    <a:pt x="5381776" y="4573618"/>
                    <a:pt x="5390563" y="4588275"/>
                    <a:pt x="5396519" y="4602021"/>
                  </a:cubicBezTo>
                  <a:cubicBezTo>
                    <a:pt x="5390563" y="4588275"/>
                    <a:pt x="5381776" y="4573618"/>
                    <a:pt x="5370156" y="4557091"/>
                  </a:cubicBezTo>
                  <a:close/>
                  <a:moveTo>
                    <a:pt x="5830968" y="2819253"/>
                  </a:moveTo>
                  <a:lnTo>
                    <a:pt x="5842611" y="2827484"/>
                  </a:lnTo>
                  <a:lnTo>
                    <a:pt x="5842613" y="2827486"/>
                  </a:lnTo>
                  <a:lnTo>
                    <a:pt x="5871116" y="2861156"/>
                  </a:lnTo>
                  <a:lnTo>
                    <a:pt x="5861462" y="2842392"/>
                  </a:lnTo>
                  <a:lnTo>
                    <a:pt x="5842613" y="2827486"/>
                  </a:lnTo>
                  <a:lnTo>
                    <a:pt x="5842611" y="2827483"/>
                  </a:lnTo>
                  <a:close/>
                  <a:moveTo>
                    <a:pt x="5761313" y="1974015"/>
                  </a:moveTo>
                  <a:lnTo>
                    <a:pt x="5754799" y="1999763"/>
                  </a:lnTo>
                  <a:cubicBezTo>
                    <a:pt x="5750990" y="2008056"/>
                    <a:pt x="5745310" y="2016020"/>
                    <a:pt x="5737071" y="2023547"/>
                  </a:cubicBezTo>
                  <a:cubicBezTo>
                    <a:pt x="5753550" y="2008497"/>
                    <a:pt x="5759789" y="1991685"/>
                    <a:pt x="5761313" y="1974015"/>
                  </a:cubicBezTo>
                  <a:close/>
                  <a:moveTo>
                    <a:pt x="5744119" y="1768838"/>
                  </a:moveTo>
                  <a:cubicBezTo>
                    <a:pt x="5739738" y="1774411"/>
                    <a:pt x="5736975" y="1779948"/>
                    <a:pt x="5735518" y="1785412"/>
                  </a:cubicBezTo>
                  <a:lnTo>
                    <a:pt x="5734738" y="1801558"/>
                  </a:lnTo>
                  <a:cubicBezTo>
                    <a:pt x="5733070" y="1790986"/>
                    <a:pt x="5735356" y="1779981"/>
                    <a:pt x="5744119" y="1768838"/>
                  </a:cubicBezTo>
                  <a:close/>
                  <a:moveTo>
                    <a:pt x="5853708" y="520953"/>
                  </a:moveTo>
                  <a:lnTo>
                    <a:pt x="5846981" y="549926"/>
                  </a:lnTo>
                  <a:lnTo>
                    <a:pt x="5840726" y="566616"/>
                  </a:lnTo>
                  <a:lnTo>
                    <a:pt x="5834776" y="581804"/>
                  </a:lnTo>
                  <a:lnTo>
                    <a:pt x="5834358" y="583595"/>
                  </a:lnTo>
                  <a:lnTo>
                    <a:pt x="5832183" y="589388"/>
                  </a:lnTo>
                  <a:cubicBezTo>
                    <a:pt x="5829783" y="597005"/>
                    <a:pt x="5828025" y="604728"/>
                    <a:pt x="5827560" y="612658"/>
                  </a:cubicBezTo>
                  <a:lnTo>
                    <a:pt x="5834358" y="583595"/>
                  </a:lnTo>
                  <a:lnTo>
                    <a:pt x="5840674" y="566754"/>
                  </a:lnTo>
                  <a:lnTo>
                    <a:pt x="5840726" y="566616"/>
                  </a:lnTo>
                  <a:lnTo>
                    <a:pt x="5846564" y="551717"/>
                  </a:lnTo>
                  <a:lnTo>
                    <a:pt x="5846981" y="549926"/>
                  </a:lnTo>
                  <a:lnTo>
                    <a:pt x="5849145" y="544146"/>
                  </a:lnTo>
                  <a:cubicBezTo>
                    <a:pt x="5851532" y="536547"/>
                    <a:pt x="5853271" y="528850"/>
                    <a:pt x="5853708" y="520953"/>
                  </a:cubicBezTo>
                  <a:close/>
                  <a:moveTo>
                    <a:pt x="5802605" y="268794"/>
                  </a:moveTo>
                  <a:cubicBezTo>
                    <a:pt x="5800080" y="279176"/>
                    <a:pt x="5798377" y="289296"/>
                    <a:pt x="5797729" y="299164"/>
                  </a:cubicBezTo>
                  <a:cubicBezTo>
                    <a:pt x="5797080" y="309031"/>
                    <a:pt x="5797485" y="318646"/>
                    <a:pt x="5799176" y="328017"/>
                  </a:cubicBezTo>
                  <a:close/>
                  <a:moveTo>
                    <a:pt x="0" y="0"/>
                  </a:moveTo>
                  <a:lnTo>
                    <a:pt x="6120021" y="0"/>
                  </a:lnTo>
                  <a:lnTo>
                    <a:pt x="6115806" y="24480"/>
                  </a:lnTo>
                  <a:cubicBezTo>
                    <a:pt x="6113321" y="32636"/>
                    <a:pt x="6109559" y="40471"/>
                    <a:pt x="6103795" y="47806"/>
                  </a:cubicBezTo>
                  <a:cubicBezTo>
                    <a:pt x="6088935" y="66857"/>
                    <a:pt x="6092364" y="85336"/>
                    <a:pt x="6094651" y="105718"/>
                  </a:cubicBezTo>
                  <a:cubicBezTo>
                    <a:pt x="6096365" y="121150"/>
                    <a:pt x="6095794" y="136963"/>
                    <a:pt x="6095986" y="152584"/>
                  </a:cubicBezTo>
                  <a:cubicBezTo>
                    <a:pt x="6096555" y="180017"/>
                    <a:pt x="6096746" y="207450"/>
                    <a:pt x="6097699" y="234883"/>
                  </a:cubicBezTo>
                  <a:cubicBezTo>
                    <a:pt x="6098079" y="243648"/>
                    <a:pt x="6102844" y="252600"/>
                    <a:pt x="6102082" y="261173"/>
                  </a:cubicBezTo>
                  <a:cubicBezTo>
                    <a:pt x="6098461" y="300800"/>
                    <a:pt x="6092746" y="340425"/>
                    <a:pt x="6089507" y="380050"/>
                  </a:cubicBezTo>
                  <a:cubicBezTo>
                    <a:pt x="6087603" y="402529"/>
                    <a:pt x="6091220" y="425581"/>
                    <a:pt x="6088555" y="447870"/>
                  </a:cubicBezTo>
                  <a:cubicBezTo>
                    <a:pt x="6085507" y="473587"/>
                    <a:pt x="6077697" y="498733"/>
                    <a:pt x="6072932" y="524262"/>
                  </a:cubicBezTo>
                  <a:cubicBezTo>
                    <a:pt x="6071600" y="531310"/>
                    <a:pt x="6073315" y="539121"/>
                    <a:pt x="6073694" y="546552"/>
                  </a:cubicBezTo>
                  <a:cubicBezTo>
                    <a:pt x="6074076" y="554933"/>
                    <a:pt x="6074838" y="563125"/>
                    <a:pt x="6075029" y="571508"/>
                  </a:cubicBezTo>
                  <a:cubicBezTo>
                    <a:pt x="6075411" y="597037"/>
                    <a:pt x="6074838" y="622564"/>
                    <a:pt x="6076173" y="648092"/>
                  </a:cubicBezTo>
                  <a:cubicBezTo>
                    <a:pt x="6076934" y="663713"/>
                    <a:pt x="6084744" y="680096"/>
                    <a:pt x="6081886" y="694576"/>
                  </a:cubicBezTo>
                  <a:cubicBezTo>
                    <a:pt x="6076363" y="724104"/>
                    <a:pt x="6088745" y="753633"/>
                    <a:pt x="6078459" y="783158"/>
                  </a:cubicBezTo>
                  <a:cubicBezTo>
                    <a:pt x="6075411" y="792306"/>
                    <a:pt x="6083031" y="804877"/>
                    <a:pt x="6083411" y="815929"/>
                  </a:cubicBezTo>
                  <a:cubicBezTo>
                    <a:pt x="6084363" y="843552"/>
                    <a:pt x="6084173" y="871173"/>
                    <a:pt x="6083983" y="898797"/>
                  </a:cubicBezTo>
                  <a:cubicBezTo>
                    <a:pt x="6083793" y="923562"/>
                    <a:pt x="6086459" y="949281"/>
                    <a:pt x="6081125" y="973095"/>
                  </a:cubicBezTo>
                  <a:cubicBezTo>
                    <a:pt x="6075411" y="998052"/>
                    <a:pt x="6076173" y="1020529"/>
                    <a:pt x="6082649" y="1044725"/>
                  </a:cubicBezTo>
                  <a:cubicBezTo>
                    <a:pt x="6087031" y="1061298"/>
                    <a:pt x="6087603" y="1078826"/>
                    <a:pt x="6088935" y="1095972"/>
                  </a:cubicBezTo>
                  <a:cubicBezTo>
                    <a:pt x="6090459" y="1114449"/>
                    <a:pt x="6086459" y="1134834"/>
                    <a:pt x="6092746" y="1151600"/>
                  </a:cubicBezTo>
                  <a:cubicBezTo>
                    <a:pt x="6111415" y="1201512"/>
                    <a:pt x="6115415" y="1252757"/>
                    <a:pt x="6115415" y="1304955"/>
                  </a:cubicBezTo>
                  <a:cubicBezTo>
                    <a:pt x="6115415" y="1314483"/>
                    <a:pt x="6112750" y="1324198"/>
                    <a:pt x="6109892" y="1333341"/>
                  </a:cubicBezTo>
                  <a:cubicBezTo>
                    <a:pt x="6092746" y="1386684"/>
                    <a:pt x="6094269" y="1440216"/>
                    <a:pt x="6104748" y="1494509"/>
                  </a:cubicBezTo>
                  <a:cubicBezTo>
                    <a:pt x="6107034" y="1505751"/>
                    <a:pt x="6107415" y="1518324"/>
                    <a:pt x="6105130" y="1529563"/>
                  </a:cubicBezTo>
                  <a:cubicBezTo>
                    <a:pt x="6098461" y="1561189"/>
                    <a:pt x="6087411" y="1591859"/>
                    <a:pt x="6082649" y="1623675"/>
                  </a:cubicBezTo>
                  <a:cubicBezTo>
                    <a:pt x="6074838" y="1676253"/>
                    <a:pt x="6101126" y="1721785"/>
                    <a:pt x="6118274" y="1768838"/>
                  </a:cubicBezTo>
                  <a:cubicBezTo>
                    <a:pt x="6134467" y="1813610"/>
                    <a:pt x="6171044" y="1851709"/>
                    <a:pt x="6162851" y="1904673"/>
                  </a:cubicBezTo>
                  <a:cubicBezTo>
                    <a:pt x="6162090" y="1910004"/>
                    <a:pt x="6167233" y="1915912"/>
                    <a:pt x="6168567" y="1921817"/>
                  </a:cubicBezTo>
                  <a:cubicBezTo>
                    <a:pt x="6172188" y="1938009"/>
                    <a:pt x="6176566" y="1954202"/>
                    <a:pt x="6178283" y="1970586"/>
                  </a:cubicBezTo>
                  <a:cubicBezTo>
                    <a:pt x="6180570" y="1990589"/>
                    <a:pt x="6179809" y="2010974"/>
                    <a:pt x="6181713" y="2030977"/>
                  </a:cubicBezTo>
                  <a:cubicBezTo>
                    <a:pt x="6182856" y="2043835"/>
                    <a:pt x="6184951" y="2056600"/>
                    <a:pt x="6186761" y="2069340"/>
                  </a:cubicBezTo>
                  <a:lnTo>
                    <a:pt x="6187012" y="2072225"/>
                  </a:lnTo>
                  <a:lnTo>
                    <a:pt x="6187012" y="2131532"/>
                  </a:lnTo>
                  <a:lnTo>
                    <a:pt x="6186141" y="2138304"/>
                  </a:lnTo>
                  <a:cubicBezTo>
                    <a:pt x="6183950" y="2148519"/>
                    <a:pt x="6181332" y="2158712"/>
                    <a:pt x="6179617" y="2168903"/>
                  </a:cubicBezTo>
                  <a:cubicBezTo>
                    <a:pt x="6174854" y="2197670"/>
                    <a:pt x="6176188" y="2229296"/>
                    <a:pt x="6163995" y="2254633"/>
                  </a:cubicBezTo>
                  <a:cubicBezTo>
                    <a:pt x="6151041" y="2281683"/>
                    <a:pt x="6145135" y="2307402"/>
                    <a:pt x="6149135" y="2335405"/>
                  </a:cubicBezTo>
                  <a:cubicBezTo>
                    <a:pt x="6150469" y="2344741"/>
                    <a:pt x="6158471" y="2356744"/>
                    <a:pt x="6166661" y="2360933"/>
                  </a:cubicBezTo>
                  <a:cubicBezTo>
                    <a:pt x="6184950" y="2370270"/>
                    <a:pt x="6188190" y="2383032"/>
                    <a:pt x="6181902" y="2400369"/>
                  </a:cubicBezTo>
                  <a:cubicBezTo>
                    <a:pt x="6176566" y="2415420"/>
                    <a:pt x="6173901" y="2433897"/>
                    <a:pt x="6163613" y="2444184"/>
                  </a:cubicBezTo>
                  <a:cubicBezTo>
                    <a:pt x="6134467" y="2473333"/>
                    <a:pt x="6133515" y="2510483"/>
                    <a:pt x="6125705" y="2546678"/>
                  </a:cubicBezTo>
                  <a:cubicBezTo>
                    <a:pt x="6120940" y="2568774"/>
                    <a:pt x="6120750" y="2589352"/>
                    <a:pt x="6123988" y="2611450"/>
                  </a:cubicBezTo>
                  <a:cubicBezTo>
                    <a:pt x="6131227" y="2659455"/>
                    <a:pt x="6120940" y="2706131"/>
                    <a:pt x="6107796" y="2752235"/>
                  </a:cubicBezTo>
                  <a:cubicBezTo>
                    <a:pt x="6099034" y="2782716"/>
                    <a:pt x="6093699" y="2813958"/>
                    <a:pt x="6084744" y="2844248"/>
                  </a:cubicBezTo>
                  <a:cubicBezTo>
                    <a:pt x="6077886" y="2866918"/>
                    <a:pt x="6069694" y="2889587"/>
                    <a:pt x="6058646" y="2910353"/>
                  </a:cubicBezTo>
                  <a:cubicBezTo>
                    <a:pt x="6042452" y="2940455"/>
                    <a:pt x="6018067" y="2966742"/>
                    <a:pt x="6024544" y="3005035"/>
                  </a:cubicBezTo>
                  <a:cubicBezTo>
                    <a:pt x="6030260" y="3038756"/>
                    <a:pt x="6018259" y="3069235"/>
                    <a:pt x="6006828" y="3100099"/>
                  </a:cubicBezTo>
                  <a:cubicBezTo>
                    <a:pt x="5998446" y="3122770"/>
                    <a:pt x="5989871" y="3145436"/>
                    <a:pt x="5984537" y="3168870"/>
                  </a:cubicBezTo>
                  <a:cubicBezTo>
                    <a:pt x="5978251" y="3196686"/>
                    <a:pt x="5980920" y="3228119"/>
                    <a:pt x="5969297" y="3252885"/>
                  </a:cubicBezTo>
                  <a:cubicBezTo>
                    <a:pt x="5957105" y="3278795"/>
                    <a:pt x="5965297" y="3300319"/>
                    <a:pt x="5968726" y="3323372"/>
                  </a:cubicBezTo>
                  <a:cubicBezTo>
                    <a:pt x="5974061" y="3360139"/>
                    <a:pt x="5983967" y="3396719"/>
                    <a:pt x="5971395" y="3433866"/>
                  </a:cubicBezTo>
                  <a:cubicBezTo>
                    <a:pt x="5956153" y="3479015"/>
                    <a:pt x="5939769" y="3523785"/>
                    <a:pt x="5925292" y="3569124"/>
                  </a:cubicBezTo>
                  <a:cubicBezTo>
                    <a:pt x="5919765" y="3586653"/>
                    <a:pt x="5917479" y="3605509"/>
                    <a:pt x="5915003" y="3623799"/>
                  </a:cubicBezTo>
                  <a:cubicBezTo>
                    <a:pt x="5912906" y="3641134"/>
                    <a:pt x="5918242" y="3661899"/>
                    <a:pt x="5910241" y="3675238"/>
                  </a:cubicBezTo>
                  <a:cubicBezTo>
                    <a:pt x="5889667" y="3709529"/>
                    <a:pt x="5879569" y="3744770"/>
                    <a:pt x="5879569" y="3784397"/>
                  </a:cubicBezTo>
                  <a:cubicBezTo>
                    <a:pt x="5879569" y="3799258"/>
                    <a:pt x="5870996" y="3813737"/>
                    <a:pt x="5869471" y="3828785"/>
                  </a:cubicBezTo>
                  <a:cubicBezTo>
                    <a:pt x="5867567" y="3849362"/>
                    <a:pt x="5862423" y="3872985"/>
                    <a:pt x="5869664" y="3890891"/>
                  </a:cubicBezTo>
                  <a:cubicBezTo>
                    <a:pt x="5886809" y="3932993"/>
                    <a:pt x="5872519" y="3967091"/>
                    <a:pt x="5855566" y="4003861"/>
                  </a:cubicBezTo>
                  <a:cubicBezTo>
                    <a:pt x="5838801" y="4040058"/>
                    <a:pt x="5825466" y="4078159"/>
                    <a:pt x="5814416" y="4116641"/>
                  </a:cubicBezTo>
                  <a:cubicBezTo>
                    <a:pt x="5810415" y="4131119"/>
                    <a:pt x="5817085" y="4148453"/>
                    <a:pt x="5818417" y="4164458"/>
                  </a:cubicBezTo>
                  <a:cubicBezTo>
                    <a:pt x="5818798" y="4170174"/>
                    <a:pt x="5819370" y="4176461"/>
                    <a:pt x="5817466" y="4181603"/>
                  </a:cubicBezTo>
                  <a:cubicBezTo>
                    <a:pt x="5799176" y="4231324"/>
                    <a:pt x="5785269" y="4281810"/>
                    <a:pt x="5794794" y="4335722"/>
                  </a:cubicBezTo>
                  <a:cubicBezTo>
                    <a:pt x="5795747" y="4340674"/>
                    <a:pt x="5793650" y="4346201"/>
                    <a:pt x="5792317" y="4351154"/>
                  </a:cubicBezTo>
                  <a:cubicBezTo>
                    <a:pt x="5785461" y="4375349"/>
                    <a:pt x="5774601" y="4398972"/>
                    <a:pt x="5772124" y="4423545"/>
                  </a:cubicBezTo>
                  <a:cubicBezTo>
                    <a:pt x="5766028" y="4484127"/>
                    <a:pt x="5763550" y="4545086"/>
                    <a:pt x="5759550" y="4606053"/>
                  </a:cubicBezTo>
                  <a:cubicBezTo>
                    <a:pt x="5759361" y="4609863"/>
                    <a:pt x="5759361" y="4613864"/>
                    <a:pt x="5758027" y="4617291"/>
                  </a:cubicBezTo>
                  <a:cubicBezTo>
                    <a:pt x="5749834" y="4639772"/>
                    <a:pt x="5752502" y="4659393"/>
                    <a:pt x="5768123" y="4678445"/>
                  </a:cubicBezTo>
                  <a:cubicBezTo>
                    <a:pt x="5774982" y="4686828"/>
                    <a:pt x="5778601" y="4698258"/>
                    <a:pt x="5782412" y="4708734"/>
                  </a:cubicBezTo>
                  <a:cubicBezTo>
                    <a:pt x="5788127" y="4724167"/>
                    <a:pt x="5793650" y="4739978"/>
                    <a:pt x="5797271" y="4755980"/>
                  </a:cubicBezTo>
                  <a:cubicBezTo>
                    <a:pt x="5800700" y="4771793"/>
                    <a:pt x="5805462" y="4788747"/>
                    <a:pt x="5802796" y="4803988"/>
                  </a:cubicBezTo>
                  <a:cubicBezTo>
                    <a:pt x="5798035" y="4831420"/>
                    <a:pt x="5787366" y="4857522"/>
                    <a:pt x="5780315" y="4884572"/>
                  </a:cubicBezTo>
                  <a:cubicBezTo>
                    <a:pt x="5777837" y="4893907"/>
                    <a:pt x="5778221" y="4904195"/>
                    <a:pt x="5778030" y="4913909"/>
                  </a:cubicBezTo>
                  <a:cubicBezTo>
                    <a:pt x="5777459" y="4936201"/>
                    <a:pt x="5782984" y="4959061"/>
                    <a:pt x="5767171" y="4979253"/>
                  </a:cubicBezTo>
                  <a:cubicBezTo>
                    <a:pt x="5752311" y="4997922"/>
                    <a:pt x="5756692" y="5016785"/>
                    <a:pt x="5767932" y="5036405"/>
                  </a:cubicBezTo>
                  <a:cubicBezTo>
                    <a:pt x="5775934" y="5050504"/>
                    <a:pt x="5782221" y="5066505"/>
                    <a:pt x="5785269" y="5082317"/>
                  </a:cubicBezTo>
                  <a:cubicBezTo>
                    <a:pt x="5789460" y="5104036"/>
                    <a:pt x="5791175" y="5125562"/>
                    <a:pt x="5788697" y="5148995"/>
                  </a:cubicBezTo>
                  <a:cubicBezTo>
                    <a:pt x="5786983" y="5165570"/>
                    <a:pt x="5786221" y="5179097"/>
                    <a:pt x="5776125" y="5192051"/>
                  </a:cubicBezTo>
                  <a:cubicBezTo>
                    <a:pt x="5774601" y="5194145"/>
                    <a:pt x="5774219" y="5197955"/>
                    <a:pt x="5774412" y="5200813"/>
                  </a:cubicBezTo>
                  <a:cubicBezTo>
                    <a:pt x="5777649" y="5238343"/>
                    <a:pt x="5775934" y="5275491"/>
                    <a:pt x="5773646" y="5313403"/>
                  </a:cubicBezTo>
                  <a:cubicBezTo>
                    <a:pt x="5770601" y="5361598"/>
                    <a:pt x="5779553" y="5412276"/>
                    <a:pt x="5811559" y="5453995"/>
                  </a:cubicBezTo>
                  <a:cubicBezTo>
                    <a:pt x="5816322" y="5460092"/>
                    <a:pt x="5818417" y="5469236"/>
                    <a:pt x="5819562" y="5477239"/>
                  </a:cubicBezTo>
                  <a:cubicBezTo>
                    <a:pt x="5824514" y="5514957"/>
                    <a:pt x="5827942" y="5552869"/>
                    <a:pt x="5833467" y="5590590"/>
                  </a:cubicBezTo>
                  <a:cubicBezTo>
                    <a:pt x="5836516" y="5611164"/>
                    <a:pt x="5839182" y="5632691"/>
                    <a:pt x="5847565" y="5651360"/>
                  </a:cubicBezTo>
                  <a:cubicBezTo>
                    <a:pt x="5855756" y="5669647"/>
                    <a:pt x="5865471" y="5684320"/>
                    <a:pt x="5848327" y="5695178"/>
                  </a:cubicBezTo>
                  <a:cubicBezTo>
                    <a:pt x="5857471" y="5714607"/>
                    <a:pt x="5865092" y="5731564"/>
                    <a:pt x="5873282" y="5748136"/>
                  </a:cubicBezTo>
                  <a:cubicBezTo>
                    <a:pt x="5876329" y="5754234"/>
                    <a:pt x="5881284" y="5759378"/>
                    <a:pt x="5884142" y="5765474"/>
                  </a:cubicBezTo>
                  <a:cubicBezTo>
                    <a:pt x="5887190" y="5771953"/>
                    <a:pt x="5889094" y="5779191"/>
                    <a:pt x="5890620" y="5786239"/>
                  </a:cubicBezTo>
                  <a:cubicBezTo>
                    <a:pt x="5897477" y="5817674"/>
                    <a:pt x="5903763" y="5849107"/>
                    <a:pt x="5911194" y="5880348"/>
                  </a:cubicBezTo>
                  <a:cubicBezTo>
                    <a:pt x="5912717" y="5886447"/>
                    <a:pt x="5918813" y="5891590"/>
                    <a:pt x="5922813" y="5897114"/>
                  </a:cubicBezTo>
                  <a:cubicBezTo>
                    <a:pt x="5925481" y="5900735"/>
                    <a:pt x="5929482" y="5904353"/>
                    <a:pt x="5930054" y="5908355"/>
                  </a:cubicBezTo>
                  <a:cubicBezTo>
                    <a:pt x="5934626" y="5938836"/>
                    <a:pt x="5939961" y="5969124"/>
                    <a:pt x="5942246" y="5999796"/>
                  </a:cubicBezTo>
                  <a:cubicBezTo>
                    <a:pt x="5944149" y="6025515"/>
                    <a:pt x="5943580" y="6050282"/>
                    <a:pt x="5976728" y="6056948"/>
                  </a:cubicBezTo>
                  <a:cubicBezTo>
                    <a:pt x="5982443" y="6058092"/>
                    <a:pt x="5988540" y="6066284"/>
                    <a:pt x="5991396" y="6072569"/>
                  </a:cubicBezTo>
                  <a:cubicBezTo>
                    <a:pt x="5999589" y="6090477"/>
                    <a:pt x="6005113" y="6109530"/>
                    <a:pt x="6013494" y="6127247"/>
                  </a:cubicBezTo>
                  <a:cubicBezTo>
                    <a:pt x="6041500" y="6185351"/>
                    <a:pt x="6059217" y="6246121"/>
                    <a:pt x="6055978" y="6311084"/>
                  </a:cubicBezTo>
                  <a:cubicBezTo>
                    <a:pt x="6055026" y="6331277"/>
                    <a:pt x="6044737" y="6350899"/>
                    <a:pt x="6040926" y="6363664"/>
                  </a:cubicBezTo>
                  <a:cubicBezTo>
                    <a:pt x="6055978" y="6400429"/>
                    <a:pt x="6070456" y="6431292"/>
                    <a:pt x="6081315" y="6463490"/>
                  </a:cubicBezTo>
                  <a:cubicBezTo>
                    <a:pt x="6091031" y="6491874"/>
                    <a:pt x="6097127" y="6521593"/>
                    <a:pt x="6104175" y="6550742"/>
                  </a:cubicBezTo>
                  <a:cubicBezTo>
                    <a:pt x="6106844" y="6561411"/>
                    <a:pt x="6108367" y="6572269"/>
                    <a:pt x="6109702" y="6583128"/>
                  </a:cubicBezTo>
                  <a:cubicBezTo>
                    <a:pt x="6113892" y="6617036"/>
                    <a:pt x="6103795" y="6652472"/>
                    <a:pt x="6119798" y="6685617"/>
                  </a:cubicBezTo>
                  <a:cubicBezTo>
                    <a:pt x="6128180" y="6702955"/>
                    <a:pt x="6138276" y="6720103"/>
                    <a:pt x="6142658" y="6738388"/>
                  </a:cubicBezTo>
                  <a:cubicBezTo>
                    <a:pt x="6147421" y="6758011"/>
                    <a:pt x="6154851" y="6777207"/>
                    <a:pt x="6160162" y="6796804"/>
                  </a:cubicBezTo>
                  <a:lnTo>
                    <a:pt x="6164933" y="6857457"/>
                  </a:lnTo>
                  <a:lnTo>
                    <a:pt x="6037694" y="6857457"/>
                  </a:lnTo>
                  <a:lnTo>
                    <a:pt x="6037694" y="6857998"/>
                  </a:lnTo>
                  <a:lnTo>
                    <a:pt x="0" y="6857998"/>
                  </a:lnTo>
                  <a:close/>
                </a:path>
              </a:pathLst>
            </a:custGeom>
            <a:effectLst>
              <a:outerShdw blurRad="381000" dist="152400" algn="tl" rotWithShape="0">
                <a:prstClr val="black">
                  <a:alpha val="10000"/>
                </a:prstClr>
              </a:outerShdw>
            </a:effectLst>
          </p:spPr>
        </p:pic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1936C94-AF33-1F41-EC87-D8FA4A00BC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53750" t="-253750" r="-253750" b="-253750"/>
          <a:stretch>
            <a:fillRect/>
          </a:stretch>
        </p:blipFill>
        <p:spPr>
          <a:xfrm>
            <a:off x="18094147" y="8492947"/>
            <a:ext cx="3703320" cy="370332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253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C55DF4D-73F0-A1C7-16D9-B1C857ED3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53750" t="-253750" r="-253750" b="-253750"/>
          <a:stretch>
            <a:fillRect/>
          </a:stretch>
        </p:blipFill>
        <p:spPr>
          <a:xfrm>
            <a:off x="17264734" y="5335726"/>
            <a:ext cx="3703320" cy="3703320"/>
          </a:xfrm>
          <a:prstGeom prst="ellipse">
            <a:avLst/>
          </a:prstGeom>
        </p:spPr>
      </p:pic>
      <p:pic>
        <p:nvPicPr>
          <p:cNvPr id="3" name="Picture 2" descr="A red grid with lines&#10;&#10;Description automatically generated">
            <a:extLst>
              <a:ext uri="{FF2B5EF4-FFF2-40B4-BE49-F238E27FC236}">
                <a16:creationId xmlns:a16="http://schemas.microsoft.com/office/drawing/2014/main" id="{2BAEAEE9-480E-1A77-27B1-F73912FA0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6614">
            <a:off x="-968684" y="1344018"/>
            <a:ext cx="24056630" cy="13721901"/>
          </a:xfrm>
          <a:prstGeom prst="rect">
            <a:avLst/>
          </a:prstGeom>
          <a:effectLst>
            <a:softEdge rad="8763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454D85-D0B9-07A5-3450-52DDC963BD5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767" y="-3474775"/>
            <a:ext cx="23774003" cy="8307237"/>
          </a:xfrm>
          <a:prstGeom prst="rect">
            <a:avLst/>
          </a:prstGeom>
          <a:effectLst>
            <a:glow>
              <a:schemeClr val="bg1"/>
            </a:glow>
            <a:softEdge rad="571500"/>
          </a:effectLst>
        </p:spPr>
      </p:pic>
      <p:pic>
        <p:nvPicPr>
          <p:cNvPr id="2" name="Picture 1" descr="A black circle with a black background&#10;&#10;Description automatically generated">
            <a:extLst>
              <a:ext uri="{FF2B5EF4-FFF2-40B4-BE49-F238E27FC236}">
                <a16:creationId xmlns:a16="http://schemas.microsoft.com/office/drawing/2014/main" id="{90C93E71-BA0F-E339-86EA-BF06B1C9A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/>
          <a:stretch/>
        </p:blipFill>
        <p:spPr>
          <a:xfrm>
            <a:off x="139750" y="2155795"/>
            <a:ext cx="7464208" cy="8167300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  <a:softEdge rad="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483D6A-A9E3-8BAF-F39D-F003AA0039EC}"/>
              </a:ext>
            </a:extLst>
          </p:cNvPr>
          <p:cNvGrpSpPr>
            <a:grpSpLocks noChangeAspect="1"/>
          </p:cNvGrpSpPr>
          <p:nvPr/>
        </p:nvGrpSpPr>
        <p:grpSpPr>
          <a:xfrm>
            <a:off x="549535" y="3099492"/>
            <a:ext cx="5854711" cy="6120102"/>
            <a:chOff x="4038600" y="-1076325"/>
            <a:chExt cx="13868400" cy="14497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56DC9E-0169-0FA0-C9B6-5DF1990E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-1076325"/>
              <a:ext cx="13868400" cy="144970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3BD717-1E30-74A7-CD77-4E20E5B5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660" y="-685800"/>
              <a:ext cx="13716000" cy="13716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0D5371-1BE9-9DCF-F5E4-736332C6F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927" y="1156327"/>
              <a:ext cx="10031746" cy="10031746"/>
            </a:xfrm>
            <a:prstGeom prst="rect">
              <a:avLst/>
            </a:prstGeom>
          </p:spPr>
        </p:pic>
      </p:grpSp>
      <p:pic>
        <p:nvPicPr>
          <p:cNvPr id="6" name="Picture 5" descr="A red circle with white text and green dots&#10;&#10;Description automatically generated">
            <a:extLst>
              <a:ext uri="{FF2B5EF4-FFF2-40B4-BE49-F238E27FC236}">
                <a16:creationId xmlns:a16="http://schemas.microsoft.com/office/drawing/2014/main" id="{3B04F8D1-A850-A0A1-3846-CA0C213077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63" y="4832462"/>
            <a:ext cx="2664966" cy="2664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E431A-82FA-183D-5CB8-DCD7891B49B6}"/>
              </a:ext>
            </a:extLst>
          </p:cNvPr>
          <p:cNvSpPr txBox="1"/>
          <p:nvPr/>
        </p:nvSpPr>
        <p:spPr>
          <a:xfrm>
            <a:off x="6805648" y="3701639"/>
            <a:ext cx="1471194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0" dirty="0">
                <a:solidFill>
                  <a:srgbClr val="FFFF00"/>
                </a:solidFill>
                <a:latin typeface="Franklin Gothic Demi" panose="020B0703020102020204" pitchFamily="34" charset="0"/>
              </a:rPr>
              <a:t>melab BD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9DF9AC-002F-D404-4685-9D2A9A5C9BBA}"/>
              </a:ext>
            </a:extLst>
          </p:cNvPr>
          <p:cNvSpPr/>
          <p:nvPr/>
        </p:nvSpPr>
        <p:spPr>
          <a:xfrm>
            <a:off x="0" y="0"/>
            <a:ext cx="21945600" cy="123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C07D0AF-9B2B-1CD3-B6ED-87C4C0945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53750" t="-253750" r="-253750" b="-253750"/>
          <a:stretch>
            <a:fillRect/>
          </a:stretch>
        </p:blipFill>
        <p:spPr>
          <a:xfrm>
            <a:off x="18094147" y="8492947"/>
            <a:ext cx="3703320" cy="37033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511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B8BAA3-B84B-69A1-B153-B7F14916A2A1}"/>
              </a:ext>
            </a:extLst>
          </p:cNvPr>
          <p:cNvGrpSpPr/>
          <p:nvPr/>
        </p:nvGrpSpPr>
        <p:grpSpPr>
          <a:xfrm>
            <a:off x="847936" y="1273225"/>
            <a:ext cx="20657926" cy="6685459"/>
            <a:chOff x="847936" y="1273225"/>
            <a:chExt cx="20657926" cy="6685459"/>
          </a:xfrm>
        </p:grpSpPr>
        <p:grpSp>
          <p:nvGrpSpPr>
            <p:cNvPr id="17" name="Group 16"/>
            <p:cNvGrpSpPr/>
            <p:nvPr/>
          </p:nvGrpSpPr>
          <p:grpSpPr>
            <a:xfrm>
              <a:off x="7629407" y="2910934"/>
              <a:ext cx="1297294" cy="1297298"/>
              <a:chOff x="4354420" y="1376821"/>
              <a:chExt cx="473212" cy="473212"/>
            </a:xfrm>
            <a:effectLst>
              <a:outerShdw blurRad="215900" dist="38100" dir="5400000" sx="109000" sy="109000" algn="tr" rotWithShape="0">
                <a:srgbClr val="FCF6BA">
                  <a:alpha val="93000"/>
                </a:srgbClr>
              </a:outerShdw>
            </a:effectLst>
          </p:grpSpPr>
          <p:sp>
            <p:nvSpPr>
              <p:cNvPr id="14" name="Chord 13"/>
              <p:cNvSpPr/>
              <p:nvPr/>
            </p:nvSpPr>
            <p:spPr>
              <a:xfrm rot="17522047">
                <a:off x="4354420" y="1376821"/>
                <a:ext cx="473212" cy="473212"/>
              </a:xfrm>
              <a:prstGeom prst="chord">
                <a:avLst/>
              </a:prstGeom>
              <a:solidFill>
                <a:srgbClr val="FCF6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  <p:sp>
            <p:nvSpPr>
              <p:cNvPr id="16" name="Chord 15"/>
              <p:cNvSpPr/>
              <p:nvPr/>
            </p:nvSpPr>
            <p:spPr>
              <a:xfrm rot="17522047">
                <a:off x="4420915" y="1392095"/>
                <a:ext cx="340220" cy="340220"/>
              </a:xfrm>
              <a:prstGeom prst="chord">
                <a:avLst/>
              </a:prstGeom>
              <a:solidFill>
                <a:srgbClr val="FFFD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</p:grpSp>
        <p:sp>
          <p:nvSpPr>
            <p:cNvPr id="12" name="Isosceles Triangle 11"/>
            <p:cNvSpPr/>
            <p:nvPr/>
          </p:nvSpPr>
          <p:spPr>
            <a:xfrm>
              <a:off x="7338953" y="2589833"/>
              <a:ext cx="1878199" cy="953186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7936" y="7209844"/>
              <a:ext cx="702945" cy="748840"/>
            </a:xfrm>
            <a:prstGeom prst="rect">
              <a:avLst/>
            </a:prstGeom>
            <a:solidFill>
              <a:srgbClr val="FFFD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  <p:sp>
          <p:nvSpPr>
            <p:cNvPr id="3" name="Freeform: Shape 2"/>
            <p:cNvSpPr/>
            <p:nvPr/>
          </p:nvSpPr>
          <p:spPr>
            <a:xfrm>
              <a:off x="1325450" y="1273225"/>
              <a:ext cx="20180412" cy="6396246"/>
            </a:xfrm>
            <a:custGeom>
              <a:avLst/>
              <a:gdLst>
                <a:gd name="connsiteX0" fmla="*/ 0 w 10787269"/>
                <a:gd name="connsiteY0" fmla="*/ 3366051 h 3419060"/>
                <a:gd name="connsiteX1" fmla="*/ 755374 w 10787269"/>
                <a:gd name="connsiteY1" fmla="*/ 3366051 h 3419060"/>
                <a:gd name="connsiteX2" fmla="*/ 755374 w 10787269"/>
                <a:gd name="connsiteY2" fmla="*/ 2411895 h 3419060"/>
                <a:gd name="connsiteX3" fmla="*/ 1152939 w 10787269"/>
                <a:gd name="connsiteY3" fmla="*/ 2014330 h 3419060"/>
                <a:gd name="connsiteX4" fmla="*/ 1152939 w 10787269"/>
                <a:gd name="connsiteY4" fmla="*/ 2888973 h 3419060"/>
                <a:gd name="connsiteX5" fmla="*/ 1298713 w 10787269"/>
                <a:gd name="connsiteY5" fmla="*/ 2888973 h 3419060"/>
                <a:gd name="connsiteX6" fmla="*/ 1298713 w 10787269"/>
                <a:gd name="connsiteY6" fmla="*/ 2729947 h 3419060"/>
                <a:gd name="connsiteX7" fmla="*/ 1470991 w 10787269"/>
                <a:gd name="connsiteY7" fmla="*/ 2729947 h 3419060"/>
                <a:gd name="connsiteX8" fmla="*/ 1470991 w 10787269"/>
                <a:gd name="connsiteY8" fmla="*/ 2584173 h 3419060"/>
                <a:gd name="connsiteX9" fmla="*/ 1643269 w 10787269"/>
                <a:gd name="connsiteY9" fmla="*/ 2584173 h 3419060"/>
                <a:gd name="connsiteX10" fmla="*/ 1643269 w 10787269"/>
                <a:gd name="connsiteY10" fmla="*/ 2292625 h 3419060"/>
                <a:gd name="connsiteX11" fmla="*/ 2040834 w 10787269"/>
                <a:gd name="connsiteY11" fmla="*/ 2292625 h 3419060"/>
                <a:gd name="connsiteX12" fmla="*/ 2133600 w 10787269"/>
                <a:gd name="connsiteY12" fmla="*/ 2385391 h 3419060"/>
                <a:gd name="connsiteX13" fmla="*/ 2133600 w 10787269"/>
                <a:gd name="connsiteY13" fmla="*/ 3101008 h 3419060"/>
                <a:gd name="connsiteX14" fmla="*/ 2319130 w 10787269"/>
                <a:gd name="connsiteY14" fmla="*/ 3101008 h 3419060"/>
                <a:gd name="connsiteX15" fmla="*/ 2319130 w 10787269"/>
                <a:gd name="connsiteY15" fmla="*/ 3392556 h 3419060"/>
                <a:gd name="connsiteX16" fmla="*/ 2491408 w 10787269"/>
                <a:gd name="connsiteY16" fmla="*/ 3392556 h 3419060"/>
                <a:gd name="connsiteX17" fmla="*/ 2491408 w 10787269"/>
                <a:gd name="connsiteY17" fmla="*/ 1868556 h 3419060"/>
                <a:gd name="connsiteX18" fmla="*/ 2769704 w 10787269"/>
                <a:gd name="connsiteY18" fmla="*/ 1590260 h 3419060"/>
                <a:gd name="connsiteX19" fmla="*/ 2769704 w 10787269"/>
                <a:gd name="connsiteY19" fmla="*/ 2782956 h 3419060"/>
                <a:gd name="connsiteX20" fmla="*/ 2941982 w 10787269"/>
                <a:gd name="connsiteY20" fmla="*/ 2782956 h 3419060"/>
                <a:gd name="connsiteX21" fmla="*/ 2941982 w 10787269"/>
                <a:gd name="connsiteY21" fmla="*/ 3419060 h 3419060"/>
                <a:gd name="connsiteX22" fmla="*/ 3101008 w 10787269"/>
                <a:gd name="connsiteY22" fmla="*/ 3419060 h 3419060"/>
                <a:gd name="connsiteX23" fmla="*/ 3101008 w 10787269"/>
                <a:gd name="connsiteY23" fmla="*/ 3233530 h 3419060"/>
                <a:gd name="connsiteX24" fmla="*/ 3273287 w 10787269"/>
                <a:gd name="connsiteY24" fmla="*/ 3233530 h 3419060"/>
                <a:gd name="connsiteX25" fmla="*/ 3273287 w 10787269"/>
                <a:gd name="connsiteY25" fmla="*/ 3061251 h 3419060"/>
                <a:gd name="connsiteX26" fmla="*/ 3472069 w 10787269"/>
                <a:gd name="connsiteY26" fmla="*/ 3061251 h 3419060"/>
                <a:gd name="connsiteX27" fmla="*/ 3472069 w 10787269"/>
                <a:gd name="connsiteY27" fmla="*/ 2372138 h 3419060"/>
                <a:gd name="connsiteX28" fmla="*/ 3657600 w 10787269"/>
                <a:gd name="connsiteY28" fmla="*/ 2372138 h 3419060"/>
                <a:gd name="connsiteX29" fmla="*/ 3657600 w 10787269"/>
                <a:gd name="connsiteY29" fmla="*/ 3047999 h 3419060"/>
                <a:gd name="connsiteX30" fmla="*/ 3829878 w 10787269"/>
                <a:gd name="connsiteY30" fmla="*/ 3047999 h 3419060"/>
                <a:gd name="connsiteX31" fmla="*/ 3829878 w 10787269"/>
                <a:gd name="connsiteY31" fmla="*/ 3193773 h 3419060"/>
                <a:gd name="connsiteX32" fmla="*/ 3988904 w 10787269"/>
                <a:gd name="connsiteY32" fmla="*/ 3193773 h 3419060"/>
                <a:gd name="connsiteX33" fmla="*/ 3988904 w 10787269"/>
                <a:gd name="connsiteY33" fmla="*/ 3392556 h 3419060"/>
                <a:gd name="connsiteX34" fmla="*/ 4174434 w 10787269"/>
                <a:gd name="connsiteY34" fmla="*/ 3392556 h 3419060"/>
                <a:gd name="connsiteX35" fmla="*/ 4174434 w 10787269"/>
                <a:gd name="connsiteY35" fmla="*/ 2915477 h 3419060"/>
                <a:gd name="connsiteX36" fmla="*/ 4346713 w 10787269"/>
                <a:gd name="connsiteY36" fmla="*/ 2915477 h 3419060"/>
                <a:gd name="connsiteX37" fmla="*/ 4346713 w 10787269"/>
                <a:gd name="connsiteY37" fmla="*/ 3379304 h 3419060"/>
                <a:gd name="connsiteX38" fmla="*/ 4492487 w 10787269"/>
                <a:gd name="connsiteY38" fmla="*/ 3379304 h 3419060"/>
                <a:gd name="connsiteX39" fmla="*/ 4492487 w 10787269"/>
                <a:gd name="connsiteY39" fmla="*/ 2716695 h 3419060"/>
                <a:gd name="connsiteX40" fmla="*/ 4651513 w 10787269"/>
                <a:gd name="connsiteY40" fmla="*/ 2716695 h 3419060"/>
                <a:gd name="connsiteX41" fmla="*/ 4651513 w 10787269"/>
                <a:gd name="connsiteY41" fmla="*/ 2557669 h 3419060"/>
                <a:gd name="connsiteX42" fmla="*/ 4850295 w 10787269"/>
                <a:gd name="connsiteY42" fmla="*/ 2557669 h 3419060"/>
                <a:gd name="connsiteX43" fmla="*/ 4956313 w 10787269"/>
                <a:gd name="connsiteY43" fmla="*/ 1709530 h 3419060"/>
                <a:gd name="connsiteX44" fmla="*/ 5102087 w 10787269"/>
                <a:gd name="connsiteY44" fmla="*/ 2544417 h 3419060"/>
                <a:gd name="connsiteX45" fmla="*/ 5314121 w 10787269"/>
                <a:gd name="connsiteY45" fmla="*/ 2544417 h 3419060"/>
                <a:gd name="connsiteX46" fmla="*/ 5314121 w 10787269"/>
                <a:gd name="connsiteY46" fmla="*/ 2716695 h 3419060"/>
                <a:gd name="connsiteX47" fmla="*/ 5486400 w 10787269"/>
                <a:gd name="connsiteY47" fmla="*/ 2716695 h 3419060"/>
                <a:gd name="connsiteX48" fmla="*/ 5486400 w 10787269"/>
                <a:gd name="connsiteY48" fmla="*/ 3392556 h 3419060"/>
                <a:gd name="connsiteX49" fmla="*/ 5671930 w 10787269"/>
                <a:gd name="connsiteY49" fmla="*/ 3392556 h 3419060"/>
                <a:gd name="connsiteX50" fmla="*/ 5671930 w 10787269"/>
                <a:gd name="connsiteY50" fmla="*/ 2305877 h 3419060"/>
                <a:gd name="connsiteX51" fmla="*/ 6016487 w 10787269"/>
                <a:gd name="connsiteY51" fmla="*/ 1961320 h 3419060"/>
                <a:gd name="connsiteX52" fmla="*/ 6016487 w 10787269"/>
                <a:gd name="connsiteY52" fmla="*/ 3074504 h 3419060"/>
                <a:gd name="connsiteX53" fmla="*/ 6188765 w 10787269"/>
                <a:gd name="connsiteY53" fmla="*/ 3074504 h 3419060"/>
                <a:gd name="connsiteX54" fmla="*/ 6188765 w 10787269"/>
                <a:gd name="connsiteY54" fmla="*/ 3379304 h 3419060"/>
                <a:gd name="connsiteX55" fmla="*/ 6347791 w 10787269"/>
                <a:gd name="connsiteY55" fmla="*/ 3379304 h 3419060"/>
                <a:gd name="connsiteX56" fmla="*/ 6347791 w 10787269"/>
                <a:gd name="connsiteY56" fmla="*/ 2809460 h 3419060"/>
                <a:gd name="connsiteX57" fmla="*/ 6546574 w 10787269"/>
                <a:gd name="connsiteY57" fmla="*/ 2809460 h 3419060"/>
                <a:gd name="connsiteX58" fmla="*/ 6546574 w 10787269"/>
                <a:gd name="connsiteY58" fmla="*/ 2597425 h 3419060"/>
                <a:gd name="connsiteX59" fmla="*/ 6732104 w 10787269"/>
                <a:gd name="connsiteY59" fmla="*/ 2597425 h 3419060"/>
                <a:gd name="connsiteX60" fmla="*/ 6732104 w 10787269"/>
                <a:gd name="connsiteY60" fmla="*/ 2120347 h 3419060"/>
                <a:gd name="connsiteX61" fmla="*/ 7010400 w 10787269"/>
                <a:gd name="connsiteY61" fmla="*/ 1842051 h 3419060"/>
                <a:gd name="connsiteX62" fmla="*/ 7010400 w 10787269"/>
                <a:gd name="connsiteY62" fmla="*/ 3114260 h 3419060"/>
                <a:gd name="connsiteX63" fmla="*/ 7195930 w 10787269"/>
                <a:gd name="connsiteY63" fmla="*/ 3114260 h 3419060"/>
                <a:gd name="connsiteX64" fmla="*/ 7195930 w 10787269"/>
                <a:gd name="connsiteY64" fmla="*/ 3392556 h 3419060"/>
                <a:gd name="connsiteX65" fmla="*/ 7394713 w 10787269"/>
                <a:gd name="connsiteY65" fmla="*/ 3392556 h 3419060"/>
                <a:gd name="connsiteX66" fmla="*/ 7394713 w 10787269"/>
                <a:gd name="connsiteY66" fmla="*/ 2160104 h 3419060"/>
                <a:gd name="connsiteX67" fmla="*/ 7726017 w 10787269"/>
                <a:gd name="connsiteY67" fmla="*/ 2160104 h 3419060"/>
                <a:gd name="connsiteX68" fmla="*/ 7845287 w 10787269"/>
                <a:gd name="connsiteY68" fmla="*/ 2279374 h 3419060"/>
                <a:gd name="connsiteX69" fmla="*/ 7845287 w 10787269"/>
                <a:gd name="connsiteY69" fmla="*/ 2915477 h 3419060"/>
                <a:gd name="connsiteX70" fmla="*/ 8017565 w 10787269"/>
                <a:gd name="connsiteY70" fmla="*/ 2915477 h 3419060"/>
                <a:gd name="connsiteX71" fmla="*/ 8017565 w 10787269"/>
                <a:gd name="connsiteY71" fmla="*/ 3101008 h 3419060"/>
                <a:gd name="connsiteX72" fmla="*/ 8189843 w 10787269"/>
                <a:gd name="connsiteY72" fmla="*/ 3101008 h 3419060"/>
                <a:gd name="connsiteX73" fmla="*/ 8189843 w 10787269"/>
                <a:gd name="connsiteY73" fmla="*/ 3419060 h 3419060"/>
                <a:gd name="connsiteX74" fmla="*/ 8362121 w 10787269"/>
                <a:gd name="connsiteY74" fmla="*/ 3419060 h 3419060"/>
                <a:gd name="connsiteX75" fmla="*/ 8362121 w 10787269"/>
                <a:gd name="connsiteY75" fmla="*/ 1948069 h 3419060"/>
                <a:gd name="connsiteX76" fmla="*/ 8507895 w 10787269"/>
                <a:gd name="connsiteY76" fmla="*/ 1802295 h 3419060"/>
                <a:gd name="connsiteX77" fmla="*/ 8653669 w 10787269"/>
                <a:gd name="connsiteY77" fmla="*/ 1948069 h 3419060"/>
                <a:gd name="connsiteX78" fmla="*/ 8653669 w 10787269"/>
                <a:gd name="connsiteY78" fmla="*/ 3392556 h 3419060"/>
                <a:gd name="connsiteX79" fmla="*/ 8865704 w 10787269"/>
                <a:gd name="connsiteY79" fmla="*/ 3392556 h 3419060"/>
                <a:gd name="connsiteX80" fmla="*/ 8865704 w 10787269"/>
                <a:gd name="connsiteY80" fmla="*/ 2544417 h 3419060"/>
                <a:gd name="connsiteX81" fmla="*/ 9157252 w 10787269"/>
                <a:gd name="connsiteY81" fmla="*/ 2252869 h 3419060"/>
                <a:gd name="connsiteX82" fmla="*/ 9157252 w 10787269"/>
                <a:gd name="connsiteY82" fmla="*/ 1789043 h 3419060"/>
                <a:gd name="connsiteX83" fmla="*/ 9369287 w 10787269"/>
                <a:gd name="connsiteY83" fmla="*/ 1577008 h 3419060"/>
                <a:gd name="connsiteX84" fmla="*/ 9369287 w 10787269"/>
                <a:gd name="connsiteY84" fmla="*/ 2570921 h 3419060"/>
                <a:gd name="connsiteX85" fmla="*/ 9568069 w 10787269"/>
                <a:gd name="connsiteY85" fmla="*/ 2570921 h 3419060"/>
                <a:gd name="connsiteX86" fmla="*/ 9568069 w 10787269"/>
                <a:gd name="connsiteY86" fmla="*/ 2875721 h 3419060"/>
                <a:gd name="connsiteX87" fmla="*/ 9753600 w 10787269"/>
                <a:gd name="connsiteY87" fmla="*/ 2875721 h 3419060"/>
                <a:gd name="connsiteX88" fmla="*/ 9753600 w 10787269"/>
                <a:gd name="connsiteY88" fmla="*/ 3405808 h 3419060"/>
                <a:gd name="connsiteX89" fmla="*/ 9952382 w 10787269"/>
                <a:gd name="connsiteY89" fmla="*/ 3405808 h 3419060"/>
                <a:gd name="connsiteX90" fmla="*/ 9952382 w 10787269"/>
                <a:gd name="connsiteY90" fmla="*/ 2875721 h 3419060"/>
                <a:gd name="connsiteX91" fmla="*/ 10137913 w 10787269"/>
                <a:gd name="connsiteY91" fmla="*/ 2690190 h 3419060"/>
                <a:gd name="connsiteX92" fmla="*/ 10137913 w 10787269"/>
                <a:gd name="connsiteY92" fmla="*/ 3392556 h 3419060"/>
                <a:gd name="connsiteX93" fmla="*/ 10455965 w 10787269"/>
                <a:gd name="connsiteY93" fmla="*/ 3392556 h 3419060"/>
                <a:gd name="connsiteX94" fmla="*/ 10455965 w 10787269"/>
                <a:gd name="connsiteY94" fmla="*/ 331304 h 3419060"/>
                <a:gd name="connsiteX95" fmla="*/ 10787269 w 10787269"/>
                <a:gd name="connsiteY95" fmla="*/ 0 h 3419060"/>
                <a:gd name="connsiteX96" fmla="*/ 3710608 w 10787269"/>
                <a:gd name="connsiteY96" fmla="*/ 0 h 3419060"/>
                <a:gd name="connsiteX97" fmla="*/ 3710608 w 10787269"/>
                <a:gd name="connsiteY97" fmla="*/ 609599 h 341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0787269" h="3419060">
                  <a:moveTo>
                    <a:pt x="0" y="3366051"/>
                  </a:moveTo>
                  <a:lnTo>
                    <a:pt x="755374" y="3366051"/>
                  </a:lnTo>
                  <a:lnTo>
                    <a:pt x="755374" y="2411895"/>
                  </a:lnTo>
                  <a:lnTo>
                    <a:pt x="1152939" y="2014330"/>
                  </a:lnTo>
                  <a:lnTo>
                    <a:pt x="1152939" y="2888973"/>
                  </a:lnTo>
                  <a:lnTo>
                    <a:pt x="1298713" y="2888973"/>
                  </a:lnTo>
                  <a:lnTo>
                    <a:pt x="1298713" y="2729947"/>
                  </a:lnTo>
                  <a:lnTo>
                    <a:pt x="1470991" y="2729947"/>
                  </a:lnTo>
                  <a:lnTo>
                    <a:pt x="1470991" y="2584173"/>
                  </a:lnTo>
                  <a:lnTo>
                    <a:pt x="1643269" y="2584173"/>
                  </a:lnTo>
                  <a:lnTo>
                    <a:pt x="1643269" y="2292625"/>
                  </a:lnTo>
                  <a:lnTo>
                    <a:pt x="2040834" y="2292625"/>
                  </a:lnTo>
                  <a:lnTo>
                    <a:pt x="2133600" y="2385391"/>
                  </a:lnTo>
                  <a:lnTo>
                    <a:pt x="2133600" y="3101008"/>
                  </a:lnTo>
                  <a:lnTo>
                    <a:pt x="2319130" y="3101008"/>
                  </a:lnTo>
                  <a:lnTo>
                    <a:pt x="2319130" y="3392556"/>
                  </a:lnTo>
                  <a:lnTo>
                    <a:pt x="2491408" y="3392556"/>
                  </a:lnTo>
                  <a:lnTo>
                    <a:pt x="2491408" y="1868556"/>
                  </a:lnTo>
                  <a:lnTo>
                    <a:pt x="2769704" y="1590260"/>
                  </a:lnTo>
                  <a:lnTo>
                    <a:pt x="2769704" y="2782956"/>
                  </a:lnTo>
                  <a:lnTo>
                    <a:pt x="2941982" y="2782956"/>
                  </a:lnTo>
                  <a:lnTo>
                    <a:pt x="2941982" y="3419060"/>
                  </a:lnTo>
                  <a:lnTo>
                    <a:pt x="3101008" y="3419060"/>
                  </a:lnTo>
                  <a:lnTo>
                    <a:pt x="3101008" y="3233530"/>
                  </a:lnTo>
                  <a:lnTo>
                    <a:pt x="3273287" y="3233530"/>
                  </a:lnTo>
                  <a:lnTo>
                    <a:pt x="3273287" y="3061251"/>
                  </a:lnTo>
                  <a:lnTo>
                    <a:pt x="3472069" y="3061251"/>
                  </a:lnTo>
                  <a:lnTo>
                    <a:pt x="3472069" y="2372138"/>
                  </a:lnTo>
                  <a:lnTo>
                    <a:pt x="3657600" y="2372138"/>
                  </a:lnTo>
                  <a:lnTo>
                    <a:pt x="3657600" y="3047999"/>
                  </a:lnTo>
                  <a:lnTo>
                    <a:pt x="3829878" y="3047999"/>
                  </a:lnTo>
                  <a:lnTo>
                    <a:pt x="3829878" y="3193773"/>
                  </a:lnTo>
                  <a:lnTo>
                    <a:pt x="3988904" y="3193773"/>
                  </a:lnTo>
                  <a:lnTo>
                    <a:pt x="3988904" y="3392556"/>
                  </a:lnTo>
                  <a:lnTo>
                    <a:pt x="4174434" y="3392556"/>
                  </a:lnTo>
                  <a:lnTo>
                    <a:pt x="4174434" y="2915477"/>
                  </a:lnTo>
                  <a:lnTo>
                    <a:pt x="4346713" y="2915477"/>
                  </a:lnTo>
                  <a:lnTo>
                    <a:pt x="4346713" y="3379304"/>
                  </a:lnTo>
                  <a:lnTo>
                    <a:pt x="4492487" y="3379304"/>
                  </a:lnTo>
                  <a:lnTo>
                    <a:pt x="4492487" y="2716695"/>
                  </a:lnTo>
                  <a:lnTo>
                    <a:pt x="4651513" y="2716695"/>
                  </a:lnTo>
                  <a:lnTo>
                    <a:pt x="4651513" y="2557669"/>
                  </a:lnTo>
                  <a:lnTo>
                    <a:pt x="4850295" y="2557669"/>
                  </a:lnTo>
                  <a:lnTo>
                    <a:pt x="4956313" y="1709530"/>
                  </a:lnTo>
                  <a:lnTo>
                    <a:pt x="5102087" y="2544417"/>
                  </a:lnTo>
                  <a:lnTo>
                    <a:pt x="5314121" y="2544417"/>
                  </a:lnTo>
                  <a:lnTo>
                    <a:pt x="5314121" y="2716695"/>
                  </a:lnTo>
                  <a:lnTo>
                    <a:pt x="5486400" y="2716695"/>
                  </a:lnTo>
                  <a:lnTo>
                    <a:pt x="5486400" y="3392556"/>
                  </a:lnTo>
                  <a:lnTo>
                    <a:pt x="5671930" y="3392556"/>
                  </a:lnTo>
                  <a:lnTo>
                    <a:pt x="5671930" y="2305877"/>
                  </a:lnTo>
                  <a:lnTo>
                    <a:pt x="6016487" y="1961320"/>
                  </a:lnTo>
                  <a:lnTo>
                    <a:pt x="6016487" y="3074504"/>
                  </a:lnTo>
                  <a:lnTo>
                    <a:pt x="6188765" y="3074504"/>
                  </a:lnTo>
                  <a:lnTo>
                    <a:pt x="6188765" y="3379304"/>
                  </a:lnTo>
                  <a:lnTo>
                    <a:pt x="6347791" y="3379304"/>
                  </a:lnTo>
                  <a:lnTo>
                    <a:pt x="6347791" y="2809460"/>
                  </a:lnTo>
                  <a:lnTo>
                    <a:pt x="6546574" y="2809460"/>
                  </a:lnTo>
                  <a:lnTo>
                    <a:pt x="6546574" y="2597425"/>
                  </a:lnTo>
                  <a:lnTo>
                    <a:pt x="6732104" y="2597425"/>
                  </a:lnTo>
                  <a:lnTo>
                    <a:pt x="6732104" y="2120347"/>
                  </a:lnTo>
                  <a:lnTo>
                    <a:pt x="7010400" y="1842051"/>
                  </a:lnTo>
                  <a:lnTo>
                    <a:pt x="7010400" y="3114260"/>
                  </a:lnTo>
                  <a:lnTo>
                    <a:pt x="7195930" y="3114260"/>
                  </a:lnTo>
                  <a:lnTo>
                    <a:pt x="7195930" y="3392556"/>
                  </a:lnTo>
                  <a:lnTo>
                    <a:pt x="7394713" y="3392556"/>
                  </a:lnTo>
                  <a:lnTo>
                    <a:pt x="7394713" y="2160104"/>
                  </a:lnTo>
                  <a:lnTo>
                    <a:pt x="7726017" y="2160104"/>
                  </a:lnTo>
                  <a:lnTo>
                    <a:pt x="7845287" y="2279374"/>
                  </a:lnTo>
                  <a:lnTo>
                    <a:pt x="7845287" y="2915477"/>
                  </a:lnTo>
                  <a:lnTo>
                    <a:pt x="8017565" y="2915477"/>
                  </a:lnTo>
                  <a:lnTo>
                    <a:pt x="8017565" y="3101008"/>
                  </a:lnTo>
                  <a:lnTo>
                    <a:pt x="8189843" y="3101008"/>
                  </a:lnTo>
                  <a:lnTo>
                    <a:pt x="8189843" y="3419060"/>
                  </a:lnTo>
                  <a:lnTo>
                    <a:pt x="8362121" y="3419060"/>
                  </a:lnTo>
                  <a:lnTo>
                    <a:pt x="8362121" y="1948069"/>
                  </a:lnTo>
                  <a:lnTo>
                    <a:pt x="8507895" y="1802295"/>
                  </a:lnTo>
                  <a:lnTo>
                    <a:pt x="8653669" y="1948069"/>
                  </a:lnTo>
                  <a:lnTo>
                    <a:pt x="8653669" y="3392556"/>
                  </a:lnTo>
                  <a:lnTo>
                    <a:pt x="8865704" y="3392556"/>
                  </a:lnTo>
                  <a:lnTo>
                    <a:pt x="8865704" y="2544417"/>
                  </a:lnTo>
                  <a:lnTo>
                    <a:pt x="9157252" y="2252869"/>
                  </a:lnTo>
                  <a:lnTo>
                    <a:pt x="9157252" y="1789043"/>
                  </a:lnTo>
                  <a:lnTo>
                    <a:pt x="9369287" y="1577008"/>
                  </a:lnTo>
                  <a:lnTo>
                    <a:pt x="9369287" y="2570921"/>
                  </a:lnTo>
                  <a:lnTo>
                    <a:pt x="9568069" y="2570921"/>
                  </a:lnTo>
                  <a:lnTo>
                    <a:pt x="9568069" y="2875721"/>
                  </a:lnTo>
                  <a:lnTo>
                    <a:pt x="9753600" y="2875721"/>
                  </a:lnTo>
                  <a:lnTo>
                    <a:pt x="9753600" y="3405808"/>
                  </a:lnTo>
                  <a:lnTo>
                    <a:pt x="9952382" y="3405808"/>
                  </a:lnTo>
                  <a:lnTo>
                    <a:pt x="9952382" y="2875721"/>
                  </a:lnTo>
                  <a:lnTo>
                    <a:pt x="10137913" y="2690190"/>
                  </a:lnTo>
                  <a:lnTo>
                    <a:pt x="10137913" y="3392556"/>
                  </a:lnTo>
                  <a:lnTo>
                    <a:pt x="10455965" y="3392556"/>
                  </a:lnTo>
                  <a:lnTo>
                    <a:pt x="10455965" y="331304"/>
                  </a:lnTo>
                  <a:lnTo>
                    <a:pt x="10787269" y="0"/>
                  </a:lnTo>
                  <a:lnTo>
                    <a:pt x="3710608" y="0"/>
                  </a:lnTo>
                  <a:lnTo>
                    <a:pt x="3710608" y="609599"/>
                  </a:lnTo>
                </a:path>
              </a:pathLst>
            </a:custGeom>
            <a:noFill/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 dirty="0"/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1036686" y="7330979"/>
              <a:ext cx="831908" cy="506570"/>
              <a:chOff x="564252" y="3828403"/>
              <a:chExt cx="462171" cy="281428"/>
            </a:xfrm>
          </p:grpSpPr>
          <p:sp>
            <p:nvSpPr>
              <p:cNvPr id="6" name="Freeform: Shape 5"/>
              <p:cNvSpPr/>
              <p:nvPr/>
            </p:nvSpPr>
            <p:spPr>
              <a:xfrm>
                <a:off x="564252" y="3828403"/>
                <a:ext cx="462171" cy="281428"/>
              </a:xfrm>
              <a:custGeom>
                <a:avLst/>
                <a:gdLst>
                  <a:gd name="connsiteX0" fmla="*/ 0 w 921025"/>
                  <a:gd name="connsiteY0" fmla="*/ 0 h 344559"/>
                  <a:gd name="connsiteX1" fmla="*/ 516834 w 921025"/>
                  <a:gd name="connsiteY1" fmla="*/ 0 h 344559"/>
                  <a:gd name="connsiteX2" fmla="*/ 516834 w 921025"/>
                  <a:gd name="connsiteY2" fmla="*/ 1 h 344559"/>
                  <a:gd name="connsiteX3" fmla="*/ 921025 w 921025"/>
                  <a:gd name="connsiteY3" fmla="*/ 86141 h 344559"/>
                  <a:gd name="connsiteX4" fmla="*/ 921025 w 921025"/>
                  <a:gd name="connsiteY4" fmla="*/ 258420 h 344559"/>
                  <a:gd name="connsiteX5" fmla="*/ 516834 w 921025"/>
                  <a:gd name="connsiteY5" fmla="*/ 344559 h 344559"/>
                  <a:gd name="connsiteX6" fmla="*/ 516834 w 921025"/>
                  <a:gd name="connsiteY6" fmla="*/ 344557 h 344559"/>
                  <a:gd name="connsiteX7" fmla="*/ 0 w 921025"/>
                  <a:gd name="connsiteY7" fmla="*/ 344557 h 34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21025" h="344559">
                    <a:moveTo>
                      <a:pt x="0" y="0"/>
                    </a:moveTo>
                    <a:lnTo>
                      <a:pt x="516834" y="0"/>
                    </a:lnTo>
                    <a:lnTo>
                      <a:pt x="516834" y="1"/>
                    </a:lnTo>
                    <a:lnTo>
                      <a:pt x="921025" y="86141"/>
                    </a:lnTo>
                    <a:lnTo>
                      <a:pt x="921025" y="258420"/>
                    </a:lnTo>
                    <a:lnTo>
                      <a:pt x="516834" y="344559"/>
                    </a:lnTo>
                    <a:lnTo>
                      <a:pt x="516834" y="344557"/>
                    </a:lnTo>
                    <a:lnTo>
                      <a:pt x="0" y="344557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54016" y="3875981"/>
                <a:ext cx="141322" cy="530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54016" y="4002015"/>
                <a:ext cx="141322" cy="530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4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8155058" y="1609644"/>
              <a:ext cx="245993" cy="3940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8120768" y="2473353"/>
              <a:ext cx="326003" cy="377190"/>
            </a:xfrm>
            <a:prstGeom prst="roundRect">
              <a:avLst>
                <a:gd name="adj" fmla="val 3374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  <p:sp>
          <p:nvSpPr>
            <p:cNvPr id="13" name="Oval 12"/>
            <p:cNvSpPr/>
            <p:nvPr/>
          </p:nvSpPr>
          <p:spPr>
            <a:xfrm>
              <a:off x="7975157" y="2376196"/>
              <a:ext cx="605790" cy="19431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40"/>
            </a:p>
          </p:txBody>
        </p:sp>
      </p:grpSp>
    </p:spTree>
    <p:extLst>
      <p:ext uri="{BB962C8B-B14F-4D97-AF65-F5344CB8AC3E}">
        <p14:creationId xmlns:p14="http://schemas.microsoft.com/office/powerpoint/2010/main" val="376152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014">
        <p14:flythrough/>
      </p:transition>
    </mc:Choice>
    <mc:Fallback>
      <p:transition spd="slow" advTm="19014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5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17</Words>
  <Application>Microsoft Office PowerPoint</Application>
  <PresentationFormat>Custom</PresentationFormat>
  <Paragraphs>9</Paragraphs>
  <Slides>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Bahnschrift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Golam Mostofa, Assistant Engineer, EEE</dc:creator>
  <cp:lastModifiedBy>Md. Golam Mostofa, Assistant Engineer, EEE</cp:lastModifiedBy>
  <cp:revision>136</cp:revision>
  <dcterms:created xsi:type="dcterms:W3CDTF">2023-12-29T07:18:24Z</dcterms:created>
  <dcterms:modified xsi:type="dcterms:W3CDTF">2024-09-06T18:46:51Z</dcterms:modified>
</cp:coreProperties>
</file>